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handoutMasterIdLst>
    <p:handoutMasterId r:id="rId14"/>
  </p:handoutMasterIdLst>
  <p:sldIdLst>
    <p:sldId id="438" r:id="rId5"/>
    <p:sldId id="437" r:id="rId6"/>
    <p:sldId id="427" r:id="rId7"/>
    <p:sldId id="439" r:id="rId8"/>
    <p:sldId id="424" r:id="rId9"/>
    <p:sldId id="407" r:id="rId10"/>
    <p:sldId id="423" r:id="rId11"/>
    <p:sldId id="430" r:id="rId12"/>
  </p:sldIdLst>
  <p:sldSz cx="6858000" cy="9906000" type="A4"/>
  <p:notesSz cx="6797675" cy="9926638"/>
  <p:defaultTextStyle>
    <a:defPPr>
      <a:defRPr lang="en-US"/>
    </a:defPPr>
    <a:lvl1pPr marL="0" algn="l" defTabSz="536317" rtl="0" eaLnBrk="1" latinLnBrk="0" hangingPunct="1">
      <a:defRPr sz="2112" kern="1200">
        <a:solidFill>
          <a:schemeClr val="tx1"/>
        </a:solidFill>
        <a:latin typeface="+mn-lt"/>
        <a:ea typeface="+mn-ea"/>
        <a:cs typeface="+mn-cs"/>
      </a:defRPr>
    </a:lvl1pPr>
    <a:lvl2pPr marL="536317" algn="l" defTabSz="536317" rtl="0" eaLnBrk="1" latinLnBrk="0" hangingPunct="1">
      <a:defRPr sz="2112" kern="1200">
        <a:solidFill>
          <a:schemeClr val="tx1"/>
        </a:solidFill>
        <a:latin typeface="+mn-lt"/>
        <a:ea typeface="+mn-ea"/>
        <a:cs typeface="+mn-cs"/>
      </a:defRPr>
    </a:lvl2pPr>
    <a:lvl3pPr marL="1072633" algn="l" defTabSz="536317" rtl="0" eaLnBrk="1" latinLnBrk="0" hangingPunct="1">
      <a:defRPr sz="2112" kern="1200">
        <a:solidFill>
          <a:schemeClr val="tx1"/>
        </a:solidFill>
        <a:latin typeface="+mn-lt"/>
        <a:ea typeface="+mn-ea"/>
        <a:cs typeface="+mn-cs"/>
      </a:defRPr>
    </a:lvl3pPr>
    <a:lvl4pPr marL="1608950" algn="l" defTabSz="536317" rtl="0" eaLnBrk="1" latinLnBrk="0" hangingPunct="1">
      <a:defRPr sz="2112" kern="1200">
        <a:solidFill>
          <a:schemeClr val="tx1"/>
        </a:solidFill>
        <a:latin typeface="+mn-lt"/>
        <a:ea typeface="+mn-ea"/>
        <a:cs typeface="+mn-cs"/>
      </a:defRPr>
    </a:lvl4pPr>
    <a:lvl5pPr marL="2145266" algn="l" defTabSz="536317" rtl="0" eaLnBrk="1" latinLnBrk="0" hangingPunct="1">
      <a:defRPr sz="2112" kern="1200">
        <a:solidFill>
          <a:schemeClr val="tx1"/>
        </a:solidFill>
        <a:latin typeface="+mn-lt"/>
        <a:ea typeface="+mn-ea"/>
        <a:cs typeface="+mn-cs"/>
      </a:defRPr>
    </a:lvl5pPr>
    <a:lvl6pPr marL="2681583" algn="l" defTabSz="536317" rtl="0" eaLnBrk="1" latinLnBrk="0" hangingPunct="1">
      <a:defRPr sz="2112" kern="1200">
        <a:solidFill>
          <a:schemeClr val="tx1"/>
        </a:solidFill>
        <a:latin typeface="+mn-lt"/>
        <a:ea typeface="+mn-ea"/>
        <a:cs typeface="+mn-cs"/>
      </a:defRPr>
    </a:lvl6pPr>
    <a:lvl7pPr marL="3217900" algn="l" defTabSz="536317" rtl="0" eaLnBrk="1" latinLnBrk="0" hangingPunct="1">
      <a:defRPr sz="2112" kern="1200">
        <a:solidFill>
          <a:schemeClr val="tx1"/>
        </a:solidFill>
        <a:latin typeface="+mn-lt"/>
        <a:ea typeface="+mn-ea"/>
        <a:cs typeface="+mn-cs"/>
      </a:defRPr>
    </a:lvl7pPr>
    <a:lvl8pPr marL="3754216" algn="l" defTabSz="536317" rtl="0" eaLnBrk="1" latinLnBrk="0" hangingPunct="1">
      <a:defRPr sz="2112" kern="1200">
        <a:solidFill>
          <a:schemeClr val="tx1"/>
        </a:solidFill>
        <a:latin typeface="+mn-lt"/>
        <a:ea typeface="+mn-ea"/>
        <a:cs typeface="+mn-cs"/>
      </a:defRPr>
    </a:lvl8pPr>
    <a:lvl9pPr marL="4290533" algn="l" defTabSz="536317" rtl="0" eaLnBrk="1" latinLnBrk="0" hangingPunct="1">
      <a:defRPr sz="2112"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s" id="{746EE4F5-EE11-4AA2-AFFC-7799D290AF56}">
          <p14:sldIdLst>
            <p14:sldId id="438"/>
            <p14:sldId id="437"/>
            <p14:sldId id="427"/>
            <p14:sldId id="439"/>
            <p14:sldId id="424"/>
            <p14:sldId id="407"/>
            <p14:sldId id="423"/>
            <p14:sldId id="430"/>
          </p14:sldIdLst>
        </p14:section>
      </p14:sectionLst>
    </p:ext>
    <p:ext uri="{EFAFB233-063F-42B5-8137-9DF3F51BA10A}">
      <p15:sldGuideLst xmlns:p15="http://schemas.microsoft.com/office/powerpoint/2012/main" xmlns="">
        <p15:guide id="1" orient="horz" pos="5668" userDrawn="1">
          <p15:clr>
            <a:srgbClr val="A4A3A4"/>
          </p15:clr>
        </p15:guide>
        <p15:guide id="2" pos="111"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63E0A"/>
    <a:srgbClr val="00594D"/>
    <a:srgbClr val="FF6600"/>
    <a:srgbClr val="33CC33"/>
    <a:srgbClr val="FDDD69"/>
    <a:srgbClr val="646563"/>
    <a:srgbClr val="000000"/>
    <a:srgbClr val="F7A800"/>
    <a:srgbClr val="9D16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91815" autoAdjust="0"/>
  </p:normalViewPr>
  <p:slideViewPr>
    <p:cSldViewPr snapToGrid="0" snapToObjects="1">
      <p:cViewPr>
        <p:scale>
          <a:sx n="80" d="100"/>
          <a:sy n="80" d="100"/>
        </p:scale>
        <p:origin x="-1350" y="840"/>
      </p:cViewPr>
      <p:guideLst>
        <p:guide orient="horz" pos="5668"/>
        <p:guide pos="111"/>
      </p:guideLst>
    </p:cSldViewPr>
  </p:slideViewPr>
  <p:notesTextViewPr>
    <p:cViewPr>
      <p:scale>
        <a:sx n="100" d="100"/>
        <a:sy n="100" d="100"/>
      </p:scale>
      <p:origin x="0" y="0"/>
    </p:cViewPr>
  </p:notesTextViewPr>
  <p:sorterViewPr>
    <p:cViewPr>
      <p:scale>
        <a:sx n="149" d="100"/>
        <a:sy n="149" d="100"/>
      </p:scale>
      <p:origin x="0" y="4434"/>
    </p:cViewPr>
  </p:sorterViewPr>
  <p:notesViewPr>
    <p:cSldViewPr snapToGrid="0" snapToObjects="1">
      <p:cViewPr varScale="1">
        <p:scale>
          <a:sx n="56" d="100"/>
          <a:sy n="56" d="100"/>
        </p:scale>
        <p:origin x="-287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7E1F244-F7A8-46FB-910C-41C81C90462E}" type="datetimeFigureOut">
              <a:rPr lang="en-IE" smtClean="0"/>
              <a:t>12/03/2021</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C3D91F-3077-4567-A92C-FC50CFBAF9E2}" type="slidenum">
              <a:rPr lang="en-IE" smtClean="0"/>
              <a:t>‹#›</a:t>
            </a:fld>
            <a:endParaRPr lang="en-IE"/>
          </a:p>
        </p:txBody>
      </p:sp>
    </p:spTree>
    <p:extLst>
      <p:ext uri="{BB962C8B-B14F-4D97-AF65-F5344CB8AC3E}">
        <p14:creationId xmlns:p14="http://schemas.microsoft.com/office/powerpoint/2010/main" val="37236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defRPr>
            </a:lvl1pPr>
          </a:lstStyle>
          <a:p>
            <a:fld id="{925B4B06-F6C8-6142-9D8C-EB03ACA4620E}" type="datetimeFigureOut">
              <a:rPr lang="en-US" smtClean="0"/>
              <a:pPr/>
              <a:t>3/12/2021</a:t>
            </a:fld>
            <a:endParaRPr lang="en-US" dirty="0"/>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027C63-A927-B647-8AFD-696B33AF9FDF}" type="slidenum">
              <a:rPr lang="en-US" smtClean="0"/>
              <a:pPr/>
              <a:t>‹#›</a:t>
            </a:fld>
            <a:endParaRPr lang="en-US" dirty="0"/>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notesStyle>
    <a:lvl1pPr marL="0" algn="l" defTabSz="536317" rtl="0" eaLnBrk="1" latinLnBrk="0" hangingPunct="1">
      <a:defRPr sz="1408" kern="1200">
        <a:solidFill>
          <a:schemeClr val="tx1"/>
        </a:solidFill>
        <a:latin typeface="Arial" panose="020B0604020202020204" pitchFamily="34" charset="0"/>
        <a:ea typeface="+mn-ea"/>
        <a:cs typeface="+mn-cs"/>
      </a:defRPr>
    </a:lvl1pPr>
    <a:lvl2pPr marL="536317" algn="l" defTabSz="536317" rtl="0" eaLnBrk="1" latinLnBrk="0" hangingPunct="1">
      <a:defRPr sz="1408" kern="1200">
        <a:solidFill>
          <a:schemeClr val="tx1"/>
        </a:solidFill>
        <a:latin typeface="Arial" panose="020B0604020202020204" pitchFamily="34" charset="0"/>
        <a:ea typeface="+mn-ea"/>
        <a:cs typeface="+mn-cs"/>
      </a:defRPr>
    </a:lvl2pPr>
    <a:lvl3pPr marL="1072633" algn="l" defTabSz="536317" rtl="0" eaLnBrk="1" latinLnBrk="0" hangingPunct="1">
      <a:defRPr sz="1408" kern="1200">
        <a:solidFill>
          <a:schemeClr val="tx1"/>
        </a:solidFill>
        <a:latin typeface="Arial" panose="020B0604020202020204" pitchFamily="34" charset="0"/>
        <a:ea typeface="+mn-ea"/>
        <a:cs typeface="+mn-cs"/>
      </a:defRPr>
    </a:lvl3pPr>
    <a:lvl4pPr marL="1608950" algn="l" defTabSz="536317" rtl="0" eaLnBrk="1" latinLnBrk="0" hangingPunct="1">
      <a:defRPr sz="1408" kern="1200">
        <a:solidFill>
          <a:schemeClr val="tx1"/>
        </a:solidFill>
        <a:latin typeface="Arial" panose="020B0604020202020204" pitchFamily="34" charset="0"/>
        <a:ea typeface="+mn-ea"/>
        <a:cs typeface="+mn-cs"/>
      </a:defRPr>
    </a:lvl4pPr>
    <a:lvl5pPr marL="2145266" algn="l" defTabSz="536317" rtl="0" eaLnBrk="1" latinLnBrk="0" hangingPunct="1">
      <a:defRPr sz="1408" kern="1200">
        <a:solidFill>
          <a:schemeClr val="tx1"/>
        </a:solidFill>
        <a:latin typeface="Arial" panose="020B0604020202020204" pitchFamily="34" charset="0"/>
        <a:ea typeface="+mn-ea"/>
        <a:cs typeface="+mn-cs"/>
      </a:defRPr>
    </a:lvl5pPr>
    <a:lvl6pPr marL="2681583" algn="l" defTabSz="536317" rtl="0" eaLnBrk="1" latinLnBrk="0" hangingPunct="1">
      <a:defRPr sz="1408" kern="1200">
        <a:solidFill>
          <a:schemeClr val="tx1"/>
        </a:solidFill>
        <a:latin typeface="+mn-lt"/>
        <a:ea typeface="+mn-ea"/>
        <a:cs typeface="+mn-cs"/>
      </a:defRPr>
    </a:lvl6pPr>
    <a:lvl7pPr marL="3217900" algn="l" defTabSz="536317" rtl="0" eaLnBrk="1" latinLnBrk="0" hangingPunct="1">
      <a:defRPr sz="1408" kern="1200">
        <a:solidFill>
          <a:schemeClr val="tx1"/>
        </a:solidFill>
        <a:latin typeface="+mn-lt"/>
        <a:ea typeface="+mn-ea"/>
        <a:cs typeface="+mn-cs"/>
      </a:defRPr>
    </a:lvl7pPr>
    <a:lvl8pPr marL="3754216" algn="l" defTabSz="536317" rtl="0" eaLnBrk="1" latinLnBrk="0" hangingPunct="1">
      <a:defRPr sz="1408" kern="1200">
        <a:solidFill>
          <a:schemeClr val="tx1"/>
        </a:solidFill>
        <a:latin typeface="+mn-lt"/>
        <a:ea typeface="+mn-ea"/>
        <a:cs typeface="+mn-cs"/>
      </a:defRPr>
    </a:lvl8pPr>
    <a:lvl9pPr marL="4290533" algn="l" defTabSz="536317"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20843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3229804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9420667"/>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5" name="Rectangle 4"/>
          <p:cNvSpPr/>
          <p:nvPr userDrawn="1"/>
        </p:nvSpPr>
        <p:spPr>
          <a:xfrm>
            <a:off x="2733941" y="8696628"/>
            <a:ext cx="1390120" cy="12229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61" y="5"/>
            <a:ext cx="729458" cy="183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1836"/>
          <a:stretch/>
        </p:blipFill>
        <p:spPr>
          <a:xfrm>
            <a:off x="5406548" y="174689"/>
            <a:ext cx="1451454" cy="1063118"/>
          </a:xfrm>
          <a:prstGeom prst="rect">
            <a:avLst/>
          </a:prstGeom>
        </p:spPr>
      </p:pic>
      <p:sp>
        <p:nvSpPr>
          <p:cNvPr id="7" name="Text Placeholder 6"/>
          <p:cNvSpPr>
            <a:spLocks noGrp="1"/>
          </p:cNvSpPr>
          <p:nvPr>
            <p:ph type="body" sz="quarter" idx="10" hasCustomPrompt="1"/>
          </p:nvPr>
        </p:nvSpPr>
        <p:spPr>
          <a:xfrm>
            <a:off x="1558398" y="4508152"/>
            <a:ext cx="3740943" cy="889707"/>
          </a:xfrm>
          <a:prstGeom prst="rect">
            <a:avLst/>
          </a:prstGeom>
        </p:spPr>
        <p:txBody>
          <a:bodyPr/>
          <a:lstStyle>
            <a:lvl1pPr marL="0" indent="0">
              <a:buNone/>
              <a:defRPr sz="1800" b="1" baseline="0">
                <a:solidFill>
                  <a:schemeClr val="accent1"/>
                </a:solidFill>
                <a:latin typeface="Arial" panose="020B0604020202020204" pitchFamily="34" charset="0"/>
              </a:defRPr>
            </a:lvl1pPr>
          </a:lstStyle>
          <a:p>
            <a:pPr lvl="0"/>
            <a:r>
              <a:rPr lang="en-US" dirty="0" smtClean="0"/>
              <a:t>Presentation Title </a:t>
            </a:r>
            <a:r>
              <a:rPr lang="en-US" dirty="0" err="1" smtClean="0"/>
              <a:t>Lorem</a:t>
            </a:r>
            <a:r>
              <a:rPr lang="en-US" dirty="0" smtClean="0"/>
              <a:t> </a:t>
            </a:r>
            <a:r>
              <a:rPr lang="en-US" dirty="0" err="1" smtClean="0"/>
              <a:t>ipsum</a:t>
            </a:r>
            <a:endParaRPr lang="en-US" dirty="0" smtClean="0"/>
          </a:p>
        </p:txBody>
      </p:sp>
    </p:spTree>
    <p:extLst>
      <p:ext uri="{BB962C8B-B14F-4D97-AF65-F5344CB8AC3E}">
        <p14:creationId xmlns:p14="http://schemas.microsoft.com/office/powerpoint/2010/main" val="672006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Content Placeholder 2"/>
          <p:cNvSpPr>
            <a:spLocks noGrp="1"/>
          </p:cNvSpPr>
          <p:nvPr>
            <p:ph idx="1"/>
          </p:nvPr>
        </p:nvSpPr>
        <p:spPr>
          <a:xfrm>
            <a:off x="482206" y="1653976"/>
            <a:ext cx="5915025" cy="6838053"/>
          </a:xfrm>
          <a:prstGeom prst="rect">
            <a:avLst/>
          </a:prstGeom>
        </p:spPr>
        <p:txBody>
          <a:bodyPr vert="horz" lIns="68580" tIns="34290" rIns="68580" bIns="34290" rtlCol="0">
            <a:normAutofit/>
          </a:bodyPr>
          <a:lstStyle>
            <a:lvl1pPr>
              <a:defRPr lang="en-US" dirty="0" smtClean="0">
                <a:latin typeface="Arial" panose="020B0604020202020204" pitchFamily="34" charset="0"/>
              </a:defRPr>
            </a:lvl1pPr>
            <a:lvl2pPr>
              <a:defRPr lang="en-US" dirty="0" smtClean="0">
                <a:latin typeface="Arial" panose="020B0604020202020204" pitchFamily="34" charset="0"/>
              </a:defRPr>
            </a:lvl2pPr>
            <a:lvl3pPr>
              <a:defRPr lang="en-US" dirty="0" smtClean="0">
                <a:latin typeface="Arial" panose="020B0604020202020204" pitchFamily="34" charset="0"/>
              </a:defRPr>
            </a:lvl3pPr>
            <a:lvl4pPr>
              <a:defRPr lang="en-US" dirty="0" smtClean="0">
                <a:latin typeface="Arial" panose="020B0604020202020204" pitchFamily="34" charset="0"/>
              </a:defRPr>
            </a:lvl4pPr>
            <a:lvl5pPr>
              <a:defRPr lang="en-US" dirty="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8" name="Group 17"/>
          <p:cNvGrpSpPr/>
          <p:nvPr userDrawn="1"/>
        </p:nvGrpSpPr>
        <p:grpSpPr>
          <a:xfrm>
            <a:off x="-1454" y="9042726"/>
            <a:ext cx="6859454" cy="863279"/>
            <a:chOff x="0" y="4747613"/>
            <a:chExt cx="9144000" cy="402942"/>
          </a:xfrm>
          <a:solidFill>
            <a:srgbClr val="71A59C"/>
          </a:solidFill>
        </p:grpSpPr>
        <p:sp>
          <p:nvSpPr>
            <p:cNvPr id="20" name="Rectangle 19"/>
            <p:cNvSpPr/>
            <p:nvPr userDrawn="1"/>
          </p:nvSpPr>
          <p:spPr>
            <a:xfrm>
              <a:off x="0" y="4747613"/>
              <a:ext cx="9144000" cy="4029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9036" y="4791310"/>
              <a:ext cx="1625928" cy="315547"/>
            </a:xfrm>
            <a:prstGeom prst="rect">
              <a:avLst/>
            </a:prstGeom>
            <a:grpFill/>
          </p:spPr>
        </p:pic>
      </p:grpSp>
    </p:spTree>
    <p:extLst>
      <p:ext uri="{BB962C8B-B14F-4D97-AF65-F5344CB8AC3E}">
        <p14:creationId xmlns:p14="http://schemas.microsoft.com/office/powerpoint/2010/main" val="15918798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5635" y="2458206"/>
            <a:ext cx="3028960" cy="6428575"/>
          </a:xfrm>
          <a:prstGeom prst="rect">
            <a:avLst/>
          </a:prstGeom>
          <a:effectLst>
            <a:reflection blurRad="6350" stA="52000" endA="300" endPos="35000" dir="5400000" sy="-100000" algn="bl" rotWithShape="0"/>
          </a:effectLst>
        </p:spPr>
      </p:pic>
      <p:sp>
        <p:nvSpPr>
          <p:cNvPr id="47" name="Text Placeholder 2"/>
          <p:cNvSpPr>
            <a:spLocks noGrp="1"/>
          </p:cNvSpPr>
          <p:nvPr>
            <p:ph type="body" idx="19"/>
          </p:nvPr>
        </p:nvSpPr>
        <p:spPr>
          <a:xfrm>
            <a:off x="195264" y="3814568"/>
            <a:ext cx="3338512" cy="4953468"/>
          </a:xfrm>
          <a:prstGeom prst="rect">
            <a:avLst/>
          </a:prstGeom>
          <a:ln>
            <a:noFill/>
          </a:ln>
        </p:spPr>
        <p:txBody>
          <a:bodyPr lIns="68580" tIns="34290" rIns="68580" bIns="34290">
            <a:normAutofit/>
          </a:bodyPr>
          <a:lstStyle>
            <a:lvl1pPr marL="160724" indent="-160724" algn="just">
              <a:buFont typeface="Arial" panose="020B0604020202020204" pitchFamily="34" charset="0"/>
              <a:buChar char="•"/>
              <a:defRPr sz="1051">
                <a:solidFill>
                  <a:srgbClr val="47464B"/>
                </a:solidFill>
                <a:latin typeface="Arial" panose="020B0604020202020204" pitchFamily="34" charset="0"/>
              </a:defRPr>
            </a:lvl1pPr>
            <a:lvl2pPr marL="257156" indent="0">
              <a:buNone/>
              <a:defRPr sz="1125">
                <a:solidFill>
                  <a:schemeClr val="tx1">
                    <a:tint val="75000"/>
                  </a:schemeClr>
                </a:solidFill>
              </a:defRPr>
            </a:lvl2pPr>
            <a:lvl3pPr marL="514314" indent="0">
              <a:buNone/>
              <a:defRPr sz="1051">
                <a:solidFill>
                  <a:schemeClr val="tx1">
                    <a:tint val="75000"/>
                  </a:schemeClr>
                </a:solidFill>
              </a:defRPr>
            </a:lvl3pPr>
            <a:lvl4pPr marL="771471" indent="0">
              <a:buNone/>
              <a:defRPr sz="900">
                <a:solidFill>
                  <a:schemeClr val="tx1">
                    <a:tint val="75000"/>
                  </a:schemeClr>
                </a:solidFill>
              </a:defRPr>
            </a:lvl4pPr>
            <a:lvl5pPr marL="1028627" indent="0">
              <a:buNone/>
              <a:defRPr sz="900">
                <a:solidFill>
                  <a:schemeClr val="tx1">
                    <a:tint val="75000"/>
                  </a:schemeClr>
                </a:solidFill>
              </a:defRPr>
            </a:lvl5pPr>
            <a:lvl6pPr marL="1285783" indent="0">
              <a:buNone/>
              <a:defRPr sz="900">
                <a:solidFill>
                  <a:schemeClr val="tx1">
                    <a:tint val="75000"/>
                  </a:schemeClr>
                </a:solidFill>
              </a:defRPr>
            </a:lvl6pPr>
            <a:lvl7pPr marL="1542941" indent="0">
              <a:buNone/>
              <a:defRPr sz="900">
                <a:solidFill>
                  <a:schemeClr val="tx1">
                    <a:tint val="75000"/>
                  </a:schemeClr>
                </a:solidFill>
              </a:defRPr>
            </a:lvl7pPr>
            <a:lvl8pPr marL="1800096" indent="0">
              <a:buNone/>
              <a:defRPr sz="900">
                <a:solidFill>
                  <a:schemeClr val="tx1">
                    <a:tint val="75000"/>
                  </a:schemeClr>
                </a:solidFill>
              </a:defRPr>
            </a:lvl8pPr>
            <a:lvl9pPr marL="2057253" indent="0">
              <a:buNone/>
              <a:defRPr sz="900">
                <a:solidFill>
                  <a:schemeClr val="tx1">
                    <a:tint val="75000"/>
                  </a:schemeClr>
                </a:solidFill>
              </a:defRPr>
            </a:lvl9pPr>
          </a:lstStyle>
          <a:p>
            <a:pPr lvl="0"/>
            <a:r>
              <a:rPr lang="en-US" dirty="0" smtClean="0"/>
              <a:t>Click to edit Master text styles</a:t>
            </a:r>
          </a:p>
        </p:txBody>
      </p:sp>
      <p:sp>
        <p:nvSpPr>
          <p:cNvPr id="48" name="Text Placeholder 12"/>
          <p:cNvSpPr>
            <a:spLocks noGrp="1"/>
          </p:cNvSpPr>
          <p:nvPr>
            <p:ph type="body" sz="quarter" idx="21" hasCustomPrompt="1"/>
          </p:nvPr>
        </p:nvSpPr>
        <p:spPr>
          <a:xfrm>
            <a:off x="195264" y="2458209"/>
            <a:ext cx="3338512" cy="963335"/>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28579" indent="-128579" algn="ctr">
              <a:buNone/>
              <a:defRPr lang="en-US" sz="1351" b="1" cap="all" baseline="0">
                <a:solidFill>
                  <a:schemeClr val="bg1"/>
                </a:solidFill>
                <a:latin typeface="Arial" panose="020B0604020202020204" pitchFamily="34" charset="0"/>
              </a:defRPr>
            </a:lvl1pPr>
          </a:lstStyle>
          <a:p>
            <a:pPr marL="0" lvl="0" indent="0"/>
            <a:r>
              <a:rPr lang="en-US" dirty="0" smtClean="0"/>
              <a:t>Insert title here</a:t>
            </a:r>
            <a:endParaRPr lang="en-US" dirty="0"/>
          </a:p>
        </p:txBody>
      </p:sp>
      <p:sp>
        <p:nvSpPr>
          <p:cNvPr id="43" name="Rectangle 42"/>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46" name="Rectangle 45"/>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4" name="Picture Placeholder 3"/>
          <p:cNvSpPr>
            <a:spLocks noGrp="1"/>
          </p:cNvSpPr>
          <p:nvPr>
            <p:ph type="pic" sz="quarter" idx="23" hasCustomPrompt="1"/>
          </p:nvPr>
        </p:nvSpPr>
        <p:spPr>
          <a:xfrm>
            <a:off x="3804670" y="2714981"/>
            <a:ext cx="2898910" cy="4201001"/>
          </a:xfrm>
          <a:prstGeom prst="rect">
            <a:avLst/>
          </a:prstGeom>
          <a:solidFill>
            <a:schemeClr val="bg1">
              <a:lumMod val="95000"/>
            </a:schemeClr>
          </a:solidFill>
        </p:spPr>
        <p:txBody>
          <a:bodyPr/>
          <a:lstStyle>
            <a:lvl1pPr marL="0" indent="0">
              <a:buNone/>
              <a:defRPr sz="1500"/>
            </a:lvl1pPr>
          </a:lstStyle>
          <a:p>
            <a:r>
              <a:rPr lang="en-IE" dirty="0" smtClean="0"/>
              <a:t>Insert a screenshot from your PC</a:t>
            </a:r>
            <a:endParaRPr lang="en-IE" dirty="0"/>
          </a:p>
        </p:txBody>
      </p:sp>
    </p:spTree>
    <p:extLst>
      <p:ext uri="{BB962C8B-B14F-4D97-AF65-F5344CB8AC3E}">
        <p14:creationId xmlns:p14="http://schemas.microsoft.com/office/powerpoint/2010/main" val="4168946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26" name="Rectangle 25"/>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7" name="Rectangle 26"/>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41" y="390309"/>
            <a:ext cx="1980190" cy="8753245"/>
          </a:xfrm>
          <a:prstGeom prst="rect">
            <a:avLst/>
          </a:prstGeom>
        </p:spPr>
      </p:pic>
      <p:sp>
        <p:nvSpPr>
          <p:cNvPr id="4" name="Picture Placeholder 3"/>
          <p:cNvSpPr>
            <a:spLocks noGrp="1"/>
          </p:cNvSpPr>
          <p:nvPr>
            <p:ph type="pic" sz="quarter" idx="23" hasCustomPrompt="1"/>
          </p:nvPr>
        </p:nvSpPr>
        <p:spPr>
          <a:xfrm>
            <a:off x="4382100" y="1719203"/>
            <a:ext cx="1394222" cy="6353292"/>
          </a:xfrm>
          <a:prstGeom prst="rect">
            <a:avLst/>
          </a:prstGeom>
          <a:solidFill>
            <a:schemeClr val="bg1">
              <a:lumMod val="95000"/>
            </a:schemeClr>
          </a:solidFill>
        </p:spPr>
        <p:txBody>
          <a:bodyPr/>
          <a:lstStyle>
            <a:lvl1pPr marL="0" indent="0">
              <a:buNone/>
              <a:defRPr sz="1500"/>
            </a:lvl1pPr>
          </a:lstStyle>
          <a:p>
            <a:r>
              <a:rPr lang="en-IE" dirty="0" smtClean="0"/>
              <a:t>Insert smartphone screenshot</a:t>
            </a:r>
            <a:endParaRPr lang="en-IE" dirty="0"/>
          </a:p>
        </p:txBody>
      </p:sp>
      <p:sp>
        <p:nvSpPr>
          <p:cNvPr id="18" name="Text Placeholder 2"/>
          <p:cNvSpPr>
            <a:spLocks noGrp="1"/>
          </p:cNvSpPr>
          <p:nvPr>
            <p:ph type="body" idx="19"/>
          </p:nvPr>
        </p:nvSpPr>
        <p:spPr>
          <a:xfrm>
            <a:off x="195264" y="3814568"/>
            <a:ext cx="3338512" cy="4953468"/>
          </a:xfrm>
          <a:prstGeom prst="rect">
            <a:avLst/>
          </a:prstGeom>
          <a:ln>
            <a:noFill/>
          </a:ln>
        </p:spPr>
        <p:txBody>
          <a:bodyPr lIns="68580" tIns="34290" rIns="68580" bIns="34290">
            <a:normAutofit/>
          </a:bodyPr>
          <a:lstStyle>
            <a:lvl1pPr marL="160724" indent="-160724" algn="just">
              <a:buFont typeface="Arial" panose="020B0604020202020204" pitchFamily="34" charset="0"/>
              <a:buChar char="•"/>
              <a:defRPr sz="1051">
                <a:solidFill>
                  <a:srgbClr val="47464B"/>
                </a:solidFill>
                <a:latin typeface="Arial" panose="020B0604020202020204" pitchFamily="34" charset="0"/>
              </a:defRPr>
            </a:lvl1pPr>
            <a:lvl2pPr marL="257156" indent="0">
              <a:buNone/>
              <a:defRPr sz="1125">
                <a:solidFill>
                  <a:schemeClr val="tx1">
                    <a:tint val="75000"/>
                  </a:schemeClr>
                </a:solidFill>
              </a:defRPr>
            </a:lvl2pPr>
            <a:lvl3pPr marL="514314" indent="0">
              <a:buNone/>
              <a:defRPr sz="1051">
                <a:solidFill>
                  <a:schemeClr val="tx1">
                    <a:tint val="75000"/>
                  </a:schemeClr>
                </a:solidFill>
              </a:defRPr>
            </a:lvl3pPr>
            <a:lvl4pPr marL="771471" indent="0">
              <a:buNone/>
              <a:defRPr sz="900">
                <a:solidFill>
                  <a:schemeClr val="tx1">
                    <a:tint val="75000"/>
                  </a:schemeClr>
                </a:solidFill>
              </a:defRPr>
            </a:lvl4pPr>
            <a:lvl5pPr marL="1028627" indent="0">
              <a:buNone/>
              <a:defRPr sz="900">
                <a:solidFill>
                  <a:schemeClr val="tx1">
                    <a:tint val="75000"/>
                  </a:schemeClr>
                </a:solidFill>
              </a:defRPr>
            </a:lvl5pPr>
            <a:lvl6pPr marL="1285783" indent="0">
              <a:buNone/>
              <a:defRPr sz="900">
                <a:solidFill>
                  <a:schemeClr val="tx1">
                    <a:tint val="75000"/>
                  </a:schemeClr>
                </a:solidFill>
              </a:defRPr>
            </a:lvl6pPr>
            <a:lvl7pPr marL="1542941" indent="0">
              <a:buNone/>
              <a:defRPr sz="900">
                <a:solidFill>
                  <a:schemeClr val="tx1">
                    <a:tint val="75000"/>
                  </a:schemeClr>
                </a:solidFill>
              </a:defRPr>
            </a:lvl7pPr>
            <a:lvl8pPr marL="1800096" indent="0">
              <a:buNone/>
              <a:defRPr sz="900">
                <a:solidFill>
                  <a:schemeClr val="tx1">
                    <a:tint val="75000"/>
                  </a:schemeClr>
                </a:solidFill>
              </a:defRPr>
            </a:lvl8pPr>
            <a:lvl9pPr marL="2057253" indent="0">
              <a:buNone/>
              <a:defRPr sz="900">
                <a:solidFill>
                  <a:schemeClr val="tx1">
                    <a:tint val="75000"/>
                  </a:schemeClr>
                </a:solidFill>
              </a:defRPr>
            </a:lvl9pPr>
          </a:lstStyle>
          <a:p>
            <a:pPr lvl="0"/>
            <a:r>
              <a:rPr lang="en-US" dirty="0" smtClean="0"/>
              <a:t>Click to edit Master text styles</a:t>
            </a:r>
          </a:p>
        </p:txBody>
      </p:sp>
      <p:sp>
        <p:nvSpPr>
          <p:cNvPr id="19" name="Text Placeholder 12"/>
          <p:cNvSpPr>
            <a:spLocks noGrp="1"/>
          </p:cNvSpPr>
          <p:nvPr>
            <p:ph type="body" sz="quarter" idx="21" hasCustomPrompt="1"/>
          </p:nvPr>
        </p:nvSpPr>
        <p:spPr>
          <a:xfrm>
            <a:off x="195264" y="2458209"/>
            <a:ext cx="3338512" cy="963335"/>
          </a:xfrm>
          <a:prstGeom prst="rect">
            <a:avLst/>
          </a:prstGeom>
          <a:solidFill>
            <a:srgbClr val="699887"/>
          </a:solidFill>
          <a:ln w="6350">
            <a:solidFill>
              <a:schemeClr val="tx1"/>
            </a:solidFill>
          </a:ln>
        </p:spPr>
        <p:txBody>
          <a:bodyPr vert="horz" wrap="square" lIns="68580" tIns="34290" rIns="68580" bIns="34290" rtlCol="0" anchor="ctr">
            <a:noAutofit/>
          </a:bodyPr>
          <a:lstStyle>
            <a:lvl1pPr marL="128579" indent="-128579" algn="ctr">
              <a:buNone/>
              <a:defRPr lang="en-US" sz="1351" b="1" cap="all" baseline="0">
                <a:solidFill>
                  <a:schemeClr val="bg1"/>
                </a:solidFill>
                <a:latin typeface="Arial" panose="020B0604020202020204" pitchFamily="34" charset="0"/>
              </a:defRPr>
            </a:lvl1pPr>
          </a:lstStyle>
          <a:p>
            <a:pPr marL="0" lvl="0" indent="0"/>
            <a:r>
              <a:rPr lang="en-US" dirty="0" smtClean="0"/>
              <a:t>Insert title here</a:t>
            </a:r>
            <a:endParaRPr lang="en-US" dirty="0"/>
          </a:p>
        </p:txBody>
      </p:sp>
    </p:spTree>
    <p:extLst>
      <p:ext uri="{BB962C8B-B14F-4D97-AF65-F5344CB8AC3E}">
        <p14:creationId xmlns:p14="http://schemas.microsoft.com/office/powerpoint/2010/main" val="2540657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Monito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1" y="2299608"/>
            <a:ext cx="3092054" cy="635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7" name="Rectangle 26"/>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18" name="Text Placeholder 2"/>
          <p:cNvSpPr>
            <a:spLocks noGrp="1"/>
          </p:cNvSpPr>
          <p:nvPr>
            <p:ph type="body" idx="19"/>
          </p:nvPr>
        </p:nvSpPr>
        <p:spPr>
          <a:xfrm>
            <a:off x="195264" y="3814568"/>
            <a:ext cx="3338512" cy="4953468"/>
          </a:xfrm>
          <a:prstGeom prst="rect">
            <a:avLst/>
          </a:prstGeom>
          <a:ln>
            <a:noFill/>
          </a:ln>
        </p:spPr>
        <p:txBody>
          <a:bodyPr lIns="68580" tIns="34290" rIns="68580" bIns="34290">
            <a:normAutofit/>
          </a:bodyPr>
          <a:lstStyle>
            <a:lvl1pPr marL="160724" indent="-160724" algn="just">
              <a:buFont typeface="Arial" panose="020B0604020202020204" pitchFamily="34" charset="0"/>
              <a:buChar char="•"/>
              <a:defRPr sz="1051">
                <a:solidFill>
                  <a:srgbClr val="47464B"/>
                </a:solidFill>
                <a:latin typeface="Arial" panose="020B0604020202020204" pitchFamily="34" charset="0"/>
              </a:defRPr>
            </a:lvl1pPr>
            <a:lvl2pPr marL="257156" indent="0">
              <a:buNone/>
              <a:defRPr sz="1125">
                <a:solidFill>
                  <a:schemeClr val="tx1">
                    <a:tint val="75000"/>
                  </a:schemeClr>
                </a:solidFill>
              </a:defRPr>
            </a:lvl2pPr>
            <a:lvl3pPr marL="514314" indent="0">
              <a:buNone/>
              <a:defRPr sz="1051">
                <a:solidFill>
                  <a:schemeClr val="tx1">
                    <a:tint val="75000"/>
                  </a:schemeClr>
                </a:solidFill>
              </a:defRPr>
            </a:lvl3pPr>
            <a:lvl4pPr marL="771471" indent="0">
              <a:buNone/>
              <a:defRPr sz="900">
                <a:solidFill>
                  <a:schemeClr val="tx1">
                    <a:tint val="75000"/>
                  </a:schemeClr>
                </a:solidFill>
              </a:defRPr>
            </a:lvl4pPr>
            <a:lvl5pPr marL="1028627" indent="0">
              <a:buNone/>
              <a:defRPr sz="900">
                <a:solidFill>
                  <a:schemeClr val="tx1">
                    <a:tint val="75000"/>
                  </a:schemeClr>
                </a:solidFill>
              </a:defRPr>
            </a:lvl5pPr>
            <a:lvl6pPr marL="1285783" indent="0">
              <a:buNone/>
              <a:defRPr sz="900">
                <a:solidFill>
                  <a:schemeClr val="tx1">
                    <a:tint val="75000"/>
                  </a:schemeClr>
                </a:solidFill>
              </a:defRPr>
            </a:lvl6pPr>
            <a:lvl7pPr marL="1542941" indent="0">
              <a:buNone/>
              <a:defRPr sz="900">
                <a:solidFill>
                  <a:schemeClr val="tx1">
                    <a:tint val="75000"/>
                  </a:schemeClr>
                </a:solidFill>
              </a:defRPr>
            </a:lvl7pPr>
            <a:lvl8pPr marL="1800096" indent="0">
              <a:buNone/>
              <a:defRPr sz="900">
                <a:solidFill>
                  <a:schemeClr val="tx1">
                    <a:tint val="75000"/>
                  </a:schemeClr>
                </a:solidFill>
              </a:defRPr>
            </a:lvl8pPr>
            <a:lvl9pPr marL="2057253" indent="0">
              <a:buNone/>
              <a:defRPr sz="900">
                <a:solidFill>
                  <a:schemeClr val="tx1">
                    <a:tint val="75000"/>
                  </a:schemeClr>
                </a:solidFill>
              </a:defRPr>
            </a:lvl9pPr>
          </a:lstStyle>
          <a:p>
            <a:pPr lvl="0"/>
            <a:r>
              <a:rPr lang="en-US" dirty="0" smtClean="0"/>
              <a:t>Click to edit Master text styles</a:t>
            </a:r>
          </a:p>
        </p:txBody>
      </p:sp>
      <p:sp>
        <p:nvSpPr>
          <p:cNvPr id="10" name="Picture Placeholder 3"/>
          <p:cNvSpPr>
            <a:spLocks noGrp="1"/>
          </p:cNvSpPr>
          <p:nvPr>
            <p:ph type="pic" sz="quarter" idx="24" hasCustomPrompt="1"/>
          </p:nvPr>
        </p:nvSpPr>
        <p:spPr>
          <a:xfrm>
            <a:off x="3880487" y="2714980"/>
            <a:ext cx="2744152" cy="3999090"/>
          </a:xfrm>
          <a:prstGeom prst="rect">
            <a:avLst/>
          </a:prstGeom>
          <a:solidFill>
            <a:schemeClr val="bg1">
              <a:lumMod val="95000"/>
            </a:schemeClr>
          </a:solidFill>
        </p:spPr>
        <p:txBody>
          <a:bodyPr/>
          <a:lstStyle>
            <a:lvl1pPr marL="0" indent="0">
              <a:buNone/>
              <a:defRPr sz="1500"/>
            </a:lvl1pPr>
          </a:lstStyle>
          <a:p>
            <a:r>
              <a:rPr lang="en-IE" dirty="0" smtClean="0"/>
              <a:t>Insert a screenshot from your PC</a:t>
            </a:r>
            <a:endParaRPr lang="en-IE" dirty="0"/>
          </a:p>
        </p:txBody>
      </p:sp>
      <p:sp>
        <p:nvSpPr>
          <p:cNvPr id="19" name="Text Placeholder 12"/>
          <p:cNvSpPr>
            <a:spLocks noGrp="1"/>
          </p:cNvSpPr>
          <p:nvPr>
            <p:ph type="body" sz="quarter" idx="21" hasCustomPrompt="1"/>
          </p:nvPr>
        </p:nvSpPr>
        <p:spPr>
          <a:xfrm>
            <a:off x="195264" y="2458209"/>
            <a:ext cx="3338512" cy="963335"/>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28579" indent="-128579" algn="ctr">
              <a:buNone/>
              <a:defRPr lang="en-US" sz="1351" b="1" cap="all" baseline="0">
                <a:solidFill>
                  <a:schemeClr val="bg1"/>
                </a:solidFill>
                <a:latin typeface="Arial" panose="020B0604020202020204" pitchFamily="34" charset="0"/>
              </a:defRPr>
            </a:lvl1pPr>
          </a:lstStyle>
          <a:p>
            <a:pPr marL="0" lvl="0" indent="0"/>
            <a:r>
              <a:rPr lang="en-US" dirty="0" smtClean="0"/>
              <a:t>Insert title here</a:t>
            </a:r>
            <a:endParaRPr lang="en-US" dirty="0"/>
          </a:p>
        </p:txBody>
      </p:sp>
    </p:spTree>
    <p:extLst>
      <p:ext uri="{BB962C8B-B14F-4D97-AF65-F5344CB8AC3E}">
        <p14:creationId xmlns:p14="http://schemas.microsoft.com/office/powerpoint/2010/main" val="32660562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t landscape">
    <p:spTree>
      <p:nvGrpSpPr>
        <p:cNvPr id="1" name=""/>
        <p:cNvGrpSpPr/>
        <p:nvPr/>
      </p:nvGrpSpPr>
      <p:grpSpPr>
        <a:xfrm>
          <a:off x="0" y="0"/>
          <a:ext cx="0" cy="0"/>
          <a:chOff x="0" y="0"/>
          <a:chExt cx="0" cy="0"/>
        </a:xfrm>
      </p:grpSpPr>
      <p:sp>
        <p:nvSpPr>
          <p:cNvPr id="35" name="Rectangle 34"/>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36" name="Rectangle 35"/>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6627" y="2531678"/>
            <a:ext cx="3724750" cy="5888424"/>
          </a:xfrm>
          <a:prstGeom prst="rect">
            <a:avLst/>
          </a:prstGeom>
        </p:spPr>
      </p:pic>
      <p:sp>
        <p:nvSpPr>
          <p:cNvPr id="8" name="Picture Placeholder 4"/>
          <p:cNvSpPr>
            <a:spLocks noGrp="1"/>
          </p:cNvSpPr>
          <p:nvPr>
            <p:ph type="pic" sz="quarter" idx="10"/>
          </p:nvPr>
        </p:nvSpPr>
        <p:spPr>
          <a:xfrm>
            <a:off x="1800228" y="3128644"/>
            <a:ext cx="3257551" cy="4664081"/>
          </a:xfrm>
          <a:prstGeom prst="rect">
            <a:avLst/>
          </a:prstGeom>
          <a:solidFill>
            <a:schemeClr val="bg1">
              <a:lumMod val="95000"/>
            </a:schemeClr>
          </a:solidFill>
        </p:spPr>
        <p:txBody>
          <a:bodyPr/>
          <a:lstStyle/>
          <a:p>
            <a:endParaRPr lang="en-IE"/>
          </a:p>
        </p:txBody>
      </p:sp>
    </p:spTree>
    <p:extLst>
      <p:ext uri="{BB962C8B-B14F-4D97-AF65-F5344CB8AC3E}">
        <p14:creationId xmlns:p14="http://schemas.microsoft.com/office/powerpoint/2010/main" val="42098186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t hand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65748" y="3448759"/>
            <a:ext cx="2446734" cy="4726752"/>
          </a:xfrm>
          <a:prstGeom prst="rect">
            <a:avLst/>
          </a:prstGeom>
          <a:solidFill>
            <a:schemeClr val="bg1">
              <a:lumMod val="95000"/>
            </a:schemeClr>
          </a:solidFill>
        </p:spPr>
        <p:txBody>
          <a:bodyPr/>
          <a:lstStyle/>
          <a:p>
            <a:endParaRPr lang="en-IE"/>
          </a:p>
        </p:txBody>
      </p:sp>
      <p:sp>
        <p:nvSpPr>
          <p:cNvPr id="35" name="Rectangle 34"/>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36" name="Rectangle 35"/>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Tree>
    <p:extLst>
      <p:ext uri="{BB962C8B-B14F-4D97-AF65-F5344CB8AC3E}">
        <p14:creationId xmlns:p14="http://schemas.microsoft.com/office/powerpoint/2010/main" val="31354654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12/03/2021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16830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Green">
    <p:spTree>
      <p:nvGrpSpPr>
        <p:cNvPr id="1" name=""/>
        <p:cNvGrpSpPr/>
        <p:nvPr/>
      </p:nvGrpSpPr>
      <p:grpSpPr>
        <a:xfrm>
          <a:off x="0" y="0"/>
          <a:ext cx="0" cy="0"/>
          <a:chOff x="0" y="0"/>
          <a:chExt cx="0" cy="0"/>
        </a:xfrm>
      </p:grpSpPr>
      <p:sp>
        <p:nvSpPr>
          <p:cNvPr id="7" name="Rectangle 6"/>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6"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0" y="8982670"/>
            <a:ext cx="6858000" cy="923330"/>
          </a:xfrm>
          <a:prstGeom prst="rect">
            <a:avLst/>
          </a:prstGeom>
          <a:solidFill>
            <a:srgbClr val="FF0000"/>
          </a:solidFill>
        </p:spPr>
        <p:txBody>
          <a:bodyPr wrap="square" rtlCol="0">
            <a:spAutoFit/>
          </a:bodyPr>
          <a:lstStyle/>
          <a:p>
            <a:pPr defTabSz="914400"/>
            <a:endParaRPr lang="en-IE" sz="1800" dirty="0" smtClean="0">
              <a:solidFill>
                <a:prstClr val="black"/>
              </a:solidFill>
              <a:latin typeface="Calibri"/>
            </a:endParaRPr>
          </a:p>
          <a:p>
            <a:pPr defTabSz="914400"/>
            <a:endParaRPr lang="en-IE" sz="1800" dirty="0">
              <a:solidFill>
                <a:prstClr val="black"/>
              </a:solidFill>
              <a:latin typeface="Calibri"/>
            </a:endParaRPr>
          </a:p>
          <a:p>
            <a:pPr defTabSz="914400"/>
            <a:endParaRPr lang="en-IE" sz="1800" dirty="0">
              <a:solidFill>
                <a:prstClr val="black"/>
              </a:solidFill>
              <a:latin typeface="Calibri"/>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5066" y="9261724"/>
            <a:ext cx="2780928" cy="539700"/>
          </a:xfrm>
          <a:prstGeom prst="rect">
            <a:avLst/>
          </a:prstGeom>
        </p:spPr>
      </p:pic>
    </p:spTree>
    <p:extLst>
      <p:ext uri="{BB962C8B-B14F-4D97-AF65-F5344CB8AC3E}">
        <p14:creationId xmlns:p14="http://schemas.microsoft.com/office/powerpoint/2010/main" val="3232230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479" userDrawn="1">
          <p15:clr>
            <a:srgbClr val="FBAE40"/>
          </p15:clr>
        </p15:guide>
        <p15:guide id="2" pos="41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9143553"/>
            <a:ext cx="6858000" cy="762447"/>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27039" y="9203067"/>
            <a:ext cx="343927" cy="643418"/>
          </a:xfrm>
          <a:prstGeom prst="rect">
            <a:avLst/>
          </a:prstGeom>
        </p:spPr>
      </p:pic>
      <p:sp>
        <p:nvSpPr>
          <p:cNvPr id="6"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x Image + Description">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199562" y="2555677"/>
            <a:ext cx="1462530" cy="5966388"/>
          </a:xfrm>
          <a:prstGeom prst="rect">
            <a:avLst/>
          </a:prstGeom>
          <a:solidFill>
            <a:schemeClr val="bg1">
              <a:lumMod val="95000"/>
              <a:alpha val="30000"/>
            </a:schemeClr>
          </a:solidFill>
        </p:spPr>
        <p:txBody>
          <a:bodyPr vert="horz" lIns="68580" tIns="34290" rIns="68580" bIns="34290" rtlCol="0">
            <a:normAutofit/>
          </a:bodyPr>
          <a:lstStyle>
            <a:lvl1pPr>
              <a:defRPr lang="en-US" sz="1125"/>
            </a:lvl1pPr>
          </a:lstStyle>
          <a:p>
            <a:pPr lvl="0"/>
            <a:endParaRPr lang="en-US" dirty="0"/>
          </a:p>
        </p:txBody>
      </p:sp>
      <p:sp>
        <p:nvSpPr>
          <p:cNvPr id="21" name="Picture Placeholder 10"/>
          <p:cNvSpPr>
            <a:spLocks noGrp="1" noChangeAspect="1"/>
          </p:cNvSpPr>
          <p:nvPr>
            <p:ph type="pic" sz="quarter" idx="16"/>
          </p:nvPr>
        </p:nvSpPr>
        <p:spPr>
          <a:xfrm>
            <a:off x="3531647" y="2555681"/>
            <a:ext cx="1462530" cy="2827949"/>
          </a:xfrm>
          <a:prstGeom prst="rect">
            <a:avLst/>
          </a:prstGeom>
          <a:solidFill>
            <a:schemeClr val="bg1">
              <a:lumMod val="95000"/>
              <a:alpha val="30000"/>
            </a:schemeClr>
          </a:solidFill>
        </p:spPr>
        <p:txBody>
          <a:bodyPr vert="horz" lIns="68580" tIns="34290" rIns="68580" bIns="34290" rtlCol="0">
            <a:normAutofit/>
          </a:bodyPr>
          <a:lstStyle>
            <a:lvl1pPr>
              <a:defRPr lang="en-US" sz="1125"/>
            </a:lvl1pPr>
          </a:lstStyle>
          <a:p>
            <a:pPr lvl="0"/>
            <a:endParaRPr lang="en-US" dirty="0"/>
          </a:p>
        </p:txBody>
      </p:sp>
      <p:sp>
        <p:nvSpPr>
          <p:cNvPr id="36" name="Picture Placeholder 10"/>
          <p:cNvSpPr>
            <a:spLocks noGrp="1" noChangeAspect="1"/>
          </p:cNvSpPr>
          <p:nvPr>
            <p:ph type="pic" sz="quarter" idx="17"/>
          </p:nvPr>
        </p:nvSpPr>
        <p:spPr>
          <a:xfrm>
            <a:off x="3531647" y="5694118"/>
            <a:ext cx="1462530" cy="2827949"/>
          </a:xfrm>
          <a:prstGeom prst="rect">
            <a:avLst/>
          </a:prstGeom>
          <a:solidFill>
            <a:schemeClr val="bg1">
              <a:lumMod val="95000"/>
              <a:alpha val="30000"/>
            </a:schemeClr>
          </a:solidFill>
        </p:spPr>
        <p:txBody>
          <a:bodyPr vert="horz" lIns="68580" tIns="34290" rIns="68580" bIns="34290" rtlCol="0">
            <a:normAutofit/>
          </a:bodyPr>
          <a:lstStyle>
            <a:lvl1pPr>
              <a:defRPr lang="en-US" sz="1125"/>
            </a:lvl1pPr>
          </a:lstStyle>
          <a:p>
            <a:pPr lvl="0"/>
            <a:endParaRPr lang="en-US" dirty="0"/>
          </a:p>
        </p:txBody>
      </p:sp>
      <p:sp>
        <p:nvSpPr>
          <p:cNvPr id="39" name="Rectangle 38"/>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9143553"/>
            <a:ext cx="6858000" cy="762447"/>
          </a:xfrm>
          <a:prstGeom prst="rect">
            <a:avLst/>
          </a:prstGeom>
        </p:spPr>
      </p:pic>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27039" y="9203067"/>
            <a:ext cx="343927" cy="643418"/>
          </a:xfrm>
          <a:prstGeom prst="rect">
            <a:avLst/>
          </a:prstGeom>
        </p:spPr>
      </p:pic>
    </p:spTree>
    <p:extLst>
      <p:ext uri="{BB962C8B-B14F-4D97-AF65-F5344CB8AC3E}">
        <p14:creationId xmlns:p14="http://schemas.microsoft.com/office/powerpoint/2010/main" val="7122869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Rectangle 10"/>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9143553"/>
            <a:ext cx="6858000" cy="762447"/>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27039" y="9203067"/>
            <a:ext cx="343927" cy="643418"/>
          </a:xfrm>
          <a:prstGeom prst="rect">
            <a:avLst/>
          </a:prstGeom>
        </p:spPr>
      </p:pic>
      <p:sp>
        <p:nvSpPr>
          <p:cNvPr id="14" name="TextBox 13"/>
          <p:cNvSpPr txBox="1"/>
          <p:nvPr userDrawn="1"/>
        </p:nvSpPr>
        <p:spPr>
          <a:xfrm>
            <a:off x="4840491" y="4472166"/>
            <a:ext cx="702436" cy="184666"/>
          </a:xfrm>
          <a:prstGeom prst="rect">
            <a:avLst/>
          </a:prstGeom>
          <a:noFill/>
        </p:spPr>
        <p:txBody>
          <a:bodyPr wrap="none" rtlCol="0">
            <a:spAutoFit/>
          </a:bodyPr>
          <a:lstStyle/>
          <a:p>
            <a:r>
              <a:rPr lang="en-US" sz="600" b="1" i="1" dirty="0" smtClean="0">
                <a:solidFill>
                  <a:schemeClr val="bg1"/>
                </a:solidFill>
                <a:latin typeface="Arial" panose="020B0604020202020204" pitchFamily="34" charset="0"/>
              </a:rPr>
              <a:t>Sample image</a:t>
            </a:r>
            <a:endParaRPr lang="en-US" sz="600" b="1" i="1" dirty="0">
              <a:solidFill>
                <a:schemeClr val="bg1"/>
              </a:solidFill>
              <a:latin typeface="Arial" panose="020B0604020202020204" pitchFamily="34" charset="0"/>
            </a:endParaRPr>
          </a:p>
        </p:txBody>
      </p:sp>
      <p:sp>
        <p:nvSpPr>
          <p:cNvPr id="16" name="Picture Placeholder 15"/>
          <p:cNvSpPr>
            <a:spLocks noGrp="1"/>
          </p:cNvSpPr>
          <p:nvPr>
            <p:ph type="pic" sz="quarter" idx="10"/>
          </p:nvPr>
        </p:nvSpPr>
        <p:spPr>
          <a:xfrm>
            <a:off x="3429001" y="5"/>
            <a:ext cx="3429000" cy="8704440"/>
          </a:xfrm>
          <a:prstGeom prst="rect">
            <a:avLst/>
          </a:prstGeom>
          <a:solidFill>
            <a:schemeClr val="bg1">
              <a:lumMod val="95000"/>
            </a:schemeClr>
          </a:solidFill>
        </p:spPr>
        <p:txBody>
          <a:bodyPr/>
          <a:lstStyle/>
          <a:p>
            <a:endParaRPr lang="en-IE"/>
          </a:p>
        </p:txBody>
      </p:sp>
      <p:sp>
        <p:nvSpPr>
          <p:cNvPr id="20" name="Text Placeholder 19"/>
          <p:cNvSpPr>
            <a:spLocks noGrp="1"/>
          </p:cNvSpPr>
          <p:nvPr>
            <p:ph type="body" sz="quarter" idx="11" hasCustomPrompt="1"/>
          </p:nvPr>
        </p:nvSpPr>
        <p:spPr>
          <a:xfrm>
            <a:off x="199001" y="3551442"/>
            <a:ext cx="2921793" cy="2256367"/>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sz="1200"/>
            </a:lvl1pPr>
            <a:lvl2pPr>
              <a:defRPr sz="1500"/>
            </a:lvl2pPr>
            <a:lvl3pPr>
              <a:defRPr sz="1500"/>
            </a:lvl3pPr>
            <a:lvl4pPr>
              <a:defRPr sz="1500"/>
            </a:lvl4pPr>
            <a:lvl5pPr>
              <a:defRPr sz="1500"/>
            </a:lvl5pPr>
          </a:lstStyle>
          <a:p>
            <a:pPr marL="0" marR="0" lvl="0" indent="0" algn="l" defTabSz="342801" rtl="0" eaLnBrk="1" fontAlgn="auto" latinLnBrk="0" hangingPunct="1">
              <a:lnSpc>
                <a:spcPct val="100000"/>
              </a:lnSpc>
              <a:spcBef>
                <a:spcPct val="20000"/>
              </a:spcBef>
              <a:spcAft>
                <a:spcPts val="0"/>
              </a:spcAft>
              <a:buClrTx/>
              <a:buSzTx/>
              <a:buFont typeface="Arial"/>
              <a:buNone/>
              <a:tabLst/>
              <a:defRPr/>
            </a:pPr>
            <a:r>
              <a:rPr lang="en-US" sz="1200" b="1" i="1" dirty="0" smtClean="0">
                <a:solidFill>
                  <a:srgbClr val="9D1635"/>
                </a:solidFill>
                <a:latin typeface="Arial" panose="020B0604020202020204" pitchFamily="34" charset="0"/>
              </a:rPr>
              <a:t>Quote sample </a:t>
            </a:r>
            <a:r>
              <a:rPr lang="en-US" sz="1200" i="1" dirty="0" smtClean="0">
                <a:solidFill>
                  <a:schemeClr val="tx1">
                    <a:lumMod val="65000"/>
                    <a:lumOff val="35000"/>
                  </a:schemeClr>
                </a:solidFill>
                <a:latin typeface="Arial" panose="020B0604020202020204" pitchFamily="34" charset="0"/>
              </a:rPr>
              <a:t>Lorem ipsum dolor sit amet, consectetuer adipiscing elit, sed diam nonummy nibh euismod tincidunt ut laoreet dolore magna aliquam erat pat. </a:t>
            </a:r>
          </a:p>
          <a:p>
            <a:pPr lvl="0"/>
            <a:endParaRPr lang="en-IE" dirty="0"/>
          </a:p>
        </p:txBody>
      </p:sp>
    </p:spTree>
    <p:extLst>
      <p:ext uri="{BB962C8B-B14F-4D97-AF65-F5344CB8AC3E}">
        <p14:creationId xmlns:p14="http://schemas.microsoft.com/office/powerpoint/2010/main" val="3091435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itle and Content">
    <p:spTree>
      <p:nvGrpSpPr>
        <p:cNvPr id="1" name=""/>
        <p:cNvGrpSpPr/>
        <p:nvPr/>
      </p:nvGrpSpPr>
      <p:grpSpPr>
        <a:xfrm>
          <a:off x="0" y="0"/>
          <a:ext cx="0" cy="0"/>
          <a:chOff x="0" y="0"/>
          <a:chExt cx="0" cy="0"/>
        </a:xfrm>
      </p:grpSpPr>
      <p:sp>
        <p:nvSpPr>
          <p:cNvPr id="37"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Rectangle 19"/>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1" name="Rectangle 20"/>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Tree>
    <p:extLst>
      <p:ext uri="{BB962C8B-B14F-4D97-AF65-F5344CB8AC3E}">
        <p14:creationId xmlns:p14="http://schemas.microsoft.com/office/powerpoint/2010/main" val="445215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Image Top Right">
    <p:spTree>
      <p:nvGrpSpPr>
        <p:cNvPr id="1" name=""/>
        <p:cNvGrpSpPr/>
        <p:nvPr/>
      </p:nvGrpSpPr>
      <p:grpSpPr>
        <a:xfrm>
          <a:off x="0" y="0"/>
          <a:ext cx="0" cy="0"/>
          <a:chOff x="0" y="0"/>
          <a:chExt cx="0" cy="0"/>
        </a:xfrm>
      </p:grpSpPr>
      <p:sp>
        <p:nvSpPr>
          <p:cNvPr id="37" name="Content Placeholder 2"/>
          <p:cNvSpPr>
            <a:spLocks noGrp="1"/>
          </p:cNvSpPr>
          <p:nvPr>
            <p:ph idx="1"/>
          </p:nvPr>
        </p:nvSpPr>
        <p:spPr>
          <a:xfrm>
            <a:off x="471491" y="2019376"/>
            <a:ext cx="5915025" cy="6838053"/>
          </a:xfrm>
          <a:prstGeom prst="rect">
            <a:avLst/>
          </a:prstGeom>
        </p:spPr>
        <p:txBody>
          <a:bodyPr vert="horz" lIns="68580" tIns="34290" rIns="68580" bIns="34290" rtlCol="0">
            <a:normAutofit/>
          </a:bodyPr>
          <a:lstStyle>
            <a:lvl1pPr>
              <a:defRPr lang="en-US" sz="1500" dirty="0" smtClean="0">
                <a:latin typeface="Arial" panose="020B0604020202020204" pitchFamily="34" charset="0"/>
              </a:defRPr>
            </a:lvl1pPr>
            <a:lvl2pPr>
              <a:defRPr lang="en-US" sz="1500" dirty="0" smtClean="0">
                <a:latin typeface="Arial" panose="020B0604020202020204" pitchFamily="34" charset="0"/>
              </a:defRPr>
            </a:lvl2pPr>
            <a:lvl3pPr>
              <a:defRPr lang="en-US" sz="1500" dirty="0" smtClean="0">
                <a:latin typeface="Arial" panose="020B0604020202020204" pitchFamily="34" charset="0"/>
              </a:defRPr>
            </a:lvl3pPr>
            <a:lvl4pPr>
              <a:defRPr lang="en-US" sz="1500" dirty="0" smtClean="0">
                <a:latin typeface="Arial" panose="020B0604020202020204" pitchFamily="34" charset="0"/>
              </a:defRPr>
            </a:lvl4pPr>
            <a:lvl5pPr>
              <a:defRPr lang="en-US" sz="1500" dirty="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Rectangle 19"/>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21" name="Rectangle 20"/>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11" name="Rectangle 10"/>
          <p:cNvSpPr/>
          <p:nvPr userDrawn="1"/>
        </p:nvSpPr>
        <p:spPr>
          <a:xfrm>
            <a:off x="5396972" y="0"/>
            <a:ext cx="1461027" cy="2825044"/>
          </a:xfrm>
          <a:prstGeom prst="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n-US" sz="1351" dirty="0">
              <a:latin typeface="Arial" panose="020B0604020202020204" pitchFamily="34" charset="0"/>
            </a:endParaRPr>
          </a:p>
        </p:txBody>
      </p:sp>
      <p:sp>
        <p:nvSpPr>
          <p:cNvPr id="12" name="Picture Placeholder 10"/>
          <p:cNvSpPr>
            <a:spLocks noGrp="1" noChangeAspect="1"/>
          </p:cNvSpPr>
          <p:nvPr>
            <p:ph type="pic" sz="quarter" idx="14" hasCustomPrompt="1"/>
          </p:nvPr>
        </p:nvSpPr>
        <p:spPr>
          <a:xfrm>
            <a:off x="5397248" y="-14054"/>
            <a:ext cx="1462530" cy="2827949"/>
          </a:xfrm>
          <a:prstGeom prst="rect">
            <a:avLst/>
          </a:prstGeom>
          <a:solidFill>
            <a:schemeClr val="bg1">
              <a:lumMod val="95000"/>
            </a:schemeClr>
          </a:solidFill>
        </p:spPr>
        <p:txBody>
          <a:bodyPr lIns="68580" tIns="34290" rIns="68580" bIns="34290"/>
          <a:lstStyle>
            <a:lvl1pPr marL="0" indent="0">
              <a:buNone/>
              <a:defRPr sz="1500">
                <a:latin typeface="Arial" panose="020B0604020202020204" pitchFamily="34" charset="0"/>
              </a:defRPr>
            </a:lvl1pPr>
          </a:lstStyle>
          <a:p>
            <a:r>
              <a:rPr lang="en-US" dirty="0" smtClean="0"/>
              <a:t>Click to add picture</a:t>
            </a:r>
            <a:endParaRPr lang="en-US" dirty="0"/>
          </a:p>
        </p:txBody>
      </p:sp>
    </p:spTree>
    <p:extLst>
      <p:ext uri="{BB962C8B-B14F-4D97-AF65-F5344CB8AC3E}">
        <p14:creationId xmlns:p14="http://schemas.microsoft.com/office/powerpoint/2010/main" val="3790755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8" name="Text Placeholder 27"/>
          <p:cNvSpPr>
            <a:spLocks noGrp="1"/>
          </p:cNvSpPr>
          <p:nvPr>
            <p:ph type="body" sz="quarter" idx="10" hasCustomPrompt="1"/>
          </p:nvPr>
        </p:nvSpPr>
        <p:spPr>
          <a:xfrm>
            <a:off x="95765" y="1130795"/>
            <a:ext cx="2738181" cy="888582"/>
          </a:xfrm>
          <a:prstGeom prst="rect">
            <a:avLst/>
          </a:prstGeom>
        </p:spPr>
        <p:txBody>
          <a:bodyPr/>
          <a:lstStyle>
            <a:lvl1pPr marL="0" indent="0">
              <a:buNone/>
              <a:defRPr lang="en-US" sz="1800" b="1" kern="1200" dirty="0" smtClean="0">
                <a:solidFill>
                  <a:srgbClr val="00594D"/>
                </a:solidFill>
                <a:latin typeface="Arial" panose="020B0604020202020204" pitchFamily="34" charset="0"/>
                <a:ea typeface="+mn-ea"/>
                <a:cs typeface="+mn-cs"/>
              </a:defRPr>
            </a:lvl1pPr>
            <a:lvl2pPr marL="342801" indent="0">
              <a:buNone/>
              <a:defRPr/>
            </a:lvl2pPr>
            <a:lvl3pPr marL="685603" indent="0">
              <a:buNone/>
              <a:defRPr/>
            </a:lvl3pPr>
            <a:lvl4pPr marL="1028404" indent="0">
              <a:buNone/>
              <a:defRPr/>
            </a:lvl4pPr>
            <a:lvl5pPr marL="1371205" indent="0">
              <a:buNone/>
              <a:defRPr/>
            </a:lvl5pPr>
          </a:lstStyle>
          <a:p>
            <a:r>
              <a:rPr lang="en-US" sz="1800" b="1" dirty="0" smtClean="0">
                <a:solidFill>
                  <a:srgbClr val="00594D"/>
                </a:solidFill>
              </a:rPr>
              <a:t>Page Title </a:t>
            </a:r>
            <a:r>
              <a:rPr lang="en-US" sz="1800" b="1" dirty="0" err="1" smtClean="0">
                <a:solidFill>
                  <a:srgbClr val="00594D"/>
                </a:solidFill>
              </a:rPr>
              <a:t>Lorem</a:t>
            </a:r>
            <a:r>
              <a:rPr lang="en-US" sz="1800" b="1" dirty="0" smtClean="0">
                <a:solidFill>
                  <a:srgbClr val="00594D"/>
                </a:solidFill>
              </a:rPr>
              <a:t> </a:t>
            </a:r>
            <a:r>
              <a:rPr lang="en-US" sz="1800" b="1" dirty="0" err="1" smtClean="0">
                <a:solidFill>
                  <a:srgbClr val="00594D"/>
                </a:solidFill>
              </a:rPr>
              <a:t>Ipsum</a:t>
            </a:r>
            <a:endParaRPr lang="en-US" sz="1800" b="1" dirty="0">
              <a:solidFill>
                <a:srgbClr val="00594D"/>
              </a:solidFill>
            </a:endParaRPr>
          </a:p>
        </p:txBody>
      </p:sp>
      <p:sp>
        <p:nvSpPr>
          <p:cNvPr id="7" name="Rectangle 6"/>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10" name="Rectangle 9"/>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cxnSp>
        <p:nvCxnSpPr>
          <p:cNvPr id="12" name="Straight Connector 11"/>
          <p:cNvCxnSpPr/>
          <p:nvPr userDrawn="1"/>
        </p:nvCxnSpPr>
        <p:spPr>
          <a:xfrm>
            <a:off x="2443717" y="6141193"/>
            <a:ext cx="332762"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flipV="1">
            <a:off x="2246202" y="3526553"/>
            <a:ext cx="727792" cy="1868899"/>
          </a:xfrm>
          <a:prstGeom prst="ellipse">
            <a:avLst/>
          </a:prstGeom>
          <a:solidFill>
            <a:srgbClr val="0059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00594D"/>
              </a:solidFill>
              <a:latin typeface="Arial" panose="020B0604020202020204" pitchFamily="34" charset="0"/>
            </a:endParaRPr>
          </a:p>
        </p:txBody>
      </p:sp>
      <p:sp>
        <p:nvSpPr>
          <p:cNvPr id="14" name="TextBox 13"/>
          <p:cNvSpPr txBox="1"/>
          <p:nvPr userDrawn="1"/>
        </p:nvSpPr>
        <p:spPr>
          <a:xfrm>
            <a:off x="3285132" y="2277109"/>
            <a:ext cx="401072" cy="196208"/>
          </a:xfrm>
          <a:prstGeom prst="rect">
            <a:avLst/>
          </a:prstGeom>
          <a:noFill/>
          <a:ln>
            <a:solidFill>
              <a:schemeClr val="bg1"/>
            </a:solidFill>
          </a:ln>
        </p:spPr>
        <p:txBody>
          <a:bodyPr wrap="none" rtlCol="0">
            <a:spAutoFit/>
          </a:bodyPr>
          <a:lstStyle/>
          <a:p>
            <a:r>
              <a:rPr lang="en-US" sz="675" dirty="0" smtClean="0">
                <a:solidFill>
                  <a:schemeClr val="bg1"/>
                </a:solidFill>
                <a:latin typeface="Arial" panose="020B0604020202020204" pitchFamily="34" charset="0"/>
              </a:rPr>
              <a:t>ICON</a:t>
            </a:r>
            <a:endParaRPr lang="en-US" sz="675" dirty="0">
              <a:solidFill>
                <a:schemeClr val="bg1"/>
              </a:solidFill>
              <a:latin typeface="Arial" panose="020B0604020202020204" pitchFamily="34" charset="0"/>
            </a:endParaRPr>
          </a:p>
        </p:txBody>
      </p:sp>
      <p:cxnSp>
        <p:nvCxnSpPr>
          <p:cNvPr id="17" name="Straight Connector 16"/>
          <p:cNvCxnSpPr/>
          <p:nvPr userDrawn="1"/>
        </p:nvCxnSpPr>
        <p:spPr>
          <a:xfrm>
            <a:off x="4049290" y="6141193"/>
            <a:ext cx="332762"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rot="10800000" flipV="1">
            <a:off x="3851775" y="3526553"/>
            <a:ext cx="727792" cy="1868899"/>
          </a:xfrm>
          <a:prstGeom prst="ellipse">
            <a:avLst/>
          </a:prstGeom>
          <a:solidFill>
            <a:srgbClr val="69988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cxnSp>
        <p:nvCxnSpPr>
          <p:cNvPr id="22" name="Straight Connector 21"/>
          <p:cNvCxnSpPr/>
          <p:nvPr userDrawn="1"/>
        </p:nvCxnSpPr>
        <p:spPr>
          <a:xfrm>
            <a:off x="5744711" y="6141193"/>
            <a:ext cx="332762"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rot="10800000" flipV="1">
            <a:off x="5547195" y="3526553"/>
            <a:ext cx="727792" cy="1868899"/>
          </a:xfrm>
          <a:prstGeom prst="ellipse">
            <a:avLst/>
          </a:prstGeom>
          <a:solidFill>
            <a:srgbClr val="9D163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30" name="Text Placeholder 29"/>
          <p:cNvSpPr>
            <a:spLocks noGrp="1"/>
          </p:cNvSpPr>
          <p:nvPr>
            <p:ph type="body" sz="quarter" idx="11" hasCustomPrompt="1"/>
          </p:nvPr>
        </p:nvSpPr>
        <p:spPr>
          <a:xfrm>
            <a:off x="111120" y="2019376"/>
            <a:ext cx="2071689" cy="480013"/>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IE" sz="750" b="1" kern="1200" dirty="0">
                <a:solidFill>
                  <a:srgbClr val="699887"/>
                </a:solidFill>
                <a:latin typeface="Arial" panose="020B0604020202020204" pitchFamily="34" charset="0"/>
                <a:ea typeface="+mn-ea"/>
                <a:cs typeface="+mn-cs"/>
              </a:defRPr>
            </a:lvl1pPr>
          </a:lstStyle>
          <a:p>
            <a:pPr marL="0" marR="0" lvl="0" indent="0" algn="l" defTabSz="342801" rtl="0" eaLnBrk="1" fontAlgn="auto" latinLnBrk="0" hangingPunct="1">
              <a:lnSpc>
                <a:spcPct val="100000"/>
              </a:lnSpc>
              <a:spcBef>
                <a:spcPct val="20000"/>
              </a:spcBef>
              <a:spcAft>
                <a:spcPts val="0"/>
              </a:spcAft>
              <a:buClrTx/>
              <a:buSzTx/>
              <a:buFont typeface="Arial"/>
              <a:buNone/>
              <a:tabLst/>
              <a:defRPr/>
            </a:pPr>
            <a:r>
              <a:rPr lang="en-US" sz="750" b="1" dirty="0" smtClean="0">
                <a:solidFill>
                  <a:srgbClr val="699887"/>
                </a:solidFill>
              </a:rPr>
              <a:t>Subtitle </a:t>
            </a:r>
            <a:r>
              <a:rPr lang="en-US" sz="750" b="1" dirty="0" err="1" smtClean="0">
                <a:solidFill>
                  <a:srgbClr val="699887"/>
                </a:solidFill>
              </a:rPr>
              <a:t>Lorem</a:t>
            </a:r>
            <a:r>
              <a:rPr lang="en-US" sz="750" b="1" dirty="0" smtClean="0">
                <a:solidFill>
                  <a:srgbClr val="699887"/>
                </a:solidFill>
              </a:rPr>
              <a:t> </a:t>
            </a:r>
            <a:r>
              <a:rPr lang="en-US" sz="750" b="1" dirty="0" err="1" smtClean="0">
                <a:solidFill>
                  <a:srgbClr val="699887"/>
                </a:solidFill>
              </a:rPr>
              <a:t>Ipsum</a:t>
            </a:r>
            <a:r>
              <a:rPr lang="en-US" sz="750" b="1" dirty="0" smtClean="0">
                <a:solidFill>
                  <a:srgbClr val="699887"/>
                </a:solidFill>
              </a:rPr>
              <a:t> | 1 column + 3 icons</a:t>
            </a:r>
          </a:p>
          <a:p>
            <a:pPr lvl="0"/>
            <a:endParaRPr lang="en-IE" dirty="0"/>
          </a:p>
        </p:txBody>
      </p:sp>
      <p:sp>
        <p:nvSpPr>
          <p:cNvPr id="38" name="Text Placeholder 37"/>
          <p:cNvSpPr>
            <a:spLocks noGrp="1"/>
          </p:cNvSpPr>
          <p:nvPr>
            <p:ph type="body" sz="quarter" idx="12"/>
          </p:nvPr>
        </p:nvSpPr>
        <p:spPr>
          <a:xfrm>
            <a:off x="111121" y="3271820"/>
            <a:ext cx="1604962" cy="4399610"/>
          </a:xfrm>
          <a:prstGeom prst="rect">
            <a:avLst/>
          </a:prstGeom>
        </p:spPr>
        <p:txBody>
          <a:bodyPr/>
          <a:lstStyle>
            <a:lvl1pPr marL="0" indent="0">
              <a:buNone/>
              <a:defRPr lang="en-IE" sz="750" kern="1200" dirty="0">
                <a:solidFill>
                  <a:srgbClr val="414141"/>
                </a:solidFill>
                <a:latin typeface="Arial" panose="020B0604020202020204" pitchFamily="34" charset="0"/>
                <a:ea typeface="+mn-ea"/>
                <a:cs typeface="+mn-cs"/>
              </a:defRPr>
            </a:lvl1pPr>
          </a:lstStyle>
          <a:p>
            <a:pPr>
              <a:lnSpc>
                <a:spcPct val="130000"/>
              </a:lnSpc>
            </a:pPr>
            <a:endParaRPr lang="en-US" sz="750" dirty="0">
              <a:solidFill>
                <a:srgbClr val="414141"/>
              </a:solidFill>
            </a:endParaRPr>
          </a:p>
        </p:txBody>
      </p:sp>
      <p:sp>
        <p:nvSpPr>
          <p:cNvPr id="40" name="Text Placeholder 39"/>
          <p:cNvSpPr>
            <a:spLocks noGrp="1"/>
          </p:cNvSpPr>
          <p:nvPr>
            <p:ph type="body" sz="quarter" idx="13" hasCustomPrompt="1"/>
          </p:nvPr>
        </p:nvSpPr>
        <p:spPr>
          <a:xfrm>
            <a:off x="2432646" y="4258553"/>
            <a:ext cx="354904" cy="444565"/>
          </a:xfrm>
          <a:prstGeom prst="rect">
            <a:avLst/>
          </a:prstGeom>
        </p:spPr>
        <p:txBody>
          <a:bodyPr/>
          <a:lstStyle>
            <a:lvl1pPr marL="0" indent="0" algn="l" defTabSz="342801" rtl="0" eaLnBrk="1" latinLnBrk="0" hangingPunct="1">
              <a:buNone/>
              <a:defRPr lang="en-IE" sz="675" kern="1200" dirty="0">
                <a:solidFill>
                  <a:schemeClr val="bg1"/>
                </a:solidFill>
                <a:latin typeface="Arial" panose="020B0604020202020204" pitchFamily="34" charset="0"/>
                <a:ea typeface="+mn-ea"/>
                <a:cs typeface="+mn-cs"/>
              </a:defRPr>
            </a:lvl1pPr>
          </a:lstStyle>
          <a:p>
            <a:pPr lvl="0"/>
            <a:r>
              <a:rPr lang="en-IE" dirty="0" smtClean="0"/>
              <a:t>ICON</a:t>
            </a:r>
            <a:endParaRPr lang="en-IE" dirty="0"/>
          </a:p>
        </p:txBody>
      </p:sp>
      <p:sp>
        <p:nvSpPr>
          <p:cNvPr id="41" name="Text Placeholder 39"/>
          <p:cNvSpPr>
            <a:spLocks noGrp="1"/>
          </p:cNvSpPr>
          <p:nvPr>
            <p:ph type="body" sz="quarter" idx="14" hasCustomPrompt="1"/>
          </p:nvPr>
        </p:nvSpPr>
        <p:spPr>
          <a:xfrm>
            <a:off x="4038111" y="4258553"/>
            <a:ext cx="354904" cy="444565"/>
          </a:xfrm>
          <a:prstGeom prst="rect">
            <a:avLst/>
          </a:prstGeom>
        </p:spPr>
        <p:txBody>
          <a:bodyPr/>
          <a:lstStyle>
            <a:lvl1pPr marL="0" indent="0" algn="l" defTabSz="342801" rtl="0" eaLnBrk="1" latinLnBrk="0" hangingPunct="1">
              <a:buNone/>
              <a:defRPr lang="en-IE" sz="675" kern="1200" dirty="0">
                <a:solidFill>
                  <a:schemeClr val="bg1"/>
                </a:solidFill>
                <a:latin typeface="Arial" panose="020B0604020202020204" pitchFamily="34" charset="0"/>
                <a:ea typeface="+mn-ea"/>
                <a:cs typeface="+mn-cs"/>
              </a:defRPr>
            </a:lvl1pPr>
          </a:lstStyle>
          <a:p>
            <a:pPr lvl="0"/>
            <a:r>
              <a:rPr lang="en-IE" dirty="0" smtClean="0"/>
              <a:t>ICON</a:t>
            </a:r>
            <a:endParaRPr lang="en-IE" dirty="0"/>
          </a:p>
        </p:txBody>
      </p:sp>
      <p:sp>
        <p:nvSpPr>
          <p:cNvPr id="42" name="Text Placeholder 39"/>
          <p:cNvSpPr>
            <a:spLocks noGrp="1"/>
          </p:cNvSpPr>
          <p:nvPr>
            <p:ph type="body" sz="quarter" idx="15" hasCustomPrompt="1"/>
          </p:nvPr>
        </p:nvSpPr>
        <p:spPr>
          <a:xfrm>
            <a:off x="5733639" y="4258553"/>
            <a:ext cx="354904" cy="444565"/>
          </a:xfrm>
          <a:prstGeom prst="rect">
            <a:avLst/>
          </a:prstGeom>
        </p:spPr>
        <p:txBody>
          <a:bodyPr/>
          <a:lstStyle>
            <a:lvl1pPr marL="0" indent="0" algn="l" defTabSz="342801" rtl="0" eaLnBrk="1" latinLnBrk="0" hangingPunct="1">
              <a:buNone/>
              <a:defRPr lang="en-IE" sz="675" kern="1200" dirty="0">
                <a:solidFill>
                  <a:schemeClr val="bg1"/>
                </a:solidFill>
                <a:latin typeface="Arial" panose="020B0604020202020204" pitchFamily="34" charset="0"/>
                <a:ea typeface="+mn-ea"/>
                <a:cs typeface="+mn-cs"/>
              </a:defRPr>
            </a:lvl1pPr>
          </a:lstStyle>
          <a:p>
            <a:pPr lvl="0"/>
            <a:r>
              <a:rPr lang="en-IE" dirty="0" smtClean="0"/>
              <a:t>ICON</a:t>
            </a:r>
            <a:endParaRPr lang="en-IE" dirty="0"/>
          </a:p>
        </p:txBody>
      </p:sp>
      <p:sp>
        <p:nvSpPr>
          <p:cNvPr id="44" name="Text Placeholder 43"/>
          <p:cNvSpPr>
            <a:spLocks noGrp="1"/>
          </p:cNvSpPr>
          <p:nvPr>
            <p:ph type="body" sz="quarter" idx="16" hasCustomPrompt="1"/>
          </p:nvPr>
        </p:nvSpPr>
        <p:spPr>
          <a:xfrm>
            <a:off x="2452659" y="5541440"/>
            <a:ext cx="314879" cy="443325"/>
          </a:xfrm>
          <a:prstGeom prst="rect">
            <a:avLst/>
          </a:prstGeom>
        </p:spPr>
        <p:txBody>
          <a:bodyPr/>
          <a:lstStyle>
            <a:lvl1pPr marL="0" indent="0">
              <a:buNone/>
              <a:defRPr sz="675">
                <a:solidFill>
                  <a:schemeClr val="tx1"/>
                </a:solidFill>
                <a:latin typeface="Arial" panose="020B0604020202020204" pitchFamily="34" charset="0"/>
              </a:defRPr>
            </a:lvl1pPr>
          </a:lstStyle>
          <a:p>
            <a:pPr lvl="0"/>
            <a:r>
              <a:rPr lang="en-IE" dirty="0" smtClean="0"/>
              <a:t>Title</a:t>
            </a:r>
            <a:endParaRPr lang="en-IE" dirty="0"/>
          </a:p>
        </p:txBody>
      </p:sp>
      <p:sp>
        <p:nvSpPr>
          <p:cNvPr id="45" name="Text Placeholder 43"/>
          <p:cNvSpPr>
            <a:spLocks noGrp="1"/>
          </p:cNvSpPr>
          <p:nvPr>
            <p:ph type="body" sz="quarter" idx="17" hasCustomPrompt="1"/>
          </p:nvPr>
        </p:nvSpPr>
        <p:spPr>
          <a:xfrm>
            <a:off x="4058231" y="5541440"/>
            <a:ext cx="314879" cy="443325"/>
          </a:xfrm>
          <a:prstGeom prst="rect">
            <a:avLst/>
          </a:prstGeom>
        </p:spPr>
        <p:txBody>
          <a:bodyPr/>
          <a:lstStyle>
            <a:lvl1pPr marL="0" indent="0">
              <a:buNone/>
              <a:defRPr sz="675">
                <a:solidFill>
                  <a:schemeClr val="tx1"/>
                </a:solidFill>
                <a:latin typeface="Arial" panose="020B0604020202020204" pitchFamily="34" charset="0"/>
              </a:defRPr>
            </a:lvl1pPr>
          </a:lstStyle>
          <a:p>
            <a:pPr lvl="0"/>
            <a:r>
              <a:rPr lang="en-IE" dirty="0" smtClean="0"/>
              <a:t>Title</a:t>
            </a:r>
            <a:endParaRPr lang="en-IE" dirty="0"/>
          </a:p>
        </p:txBody>
      </p:sp>
      <p:sp>
        <p:nvSpPr>
          <p:cNvPr id="46" name="Text Placeholder 43"/>
          <p:cNvSpPr>
            <a:spLocks noGrp="1"/>
          </p:cNvSpPr>
          <p:nvPr>
            <p:ph type="body" sz="quarter" idx="18" hasCustomPrompt="1"/>
          </p:nvPr>
        </p:nvSpPr>
        <p:spPr>
          <a:xfrm>
            <a:off x="5744712" y="5541440"/>
            <a:ext cx="314879" cy="443325"/>
          </a:xfrm>
          <a:prstGeom prst="rect">
            <a:avLst/>
          </a:prstGeom>
        </p:spPr>
        <p:txBody>
          <a:bodyPr/>
          <a:lstStyle>
            <a:lvl1pPr marL="0" indent="0">
              <a:buNone/>
              <a:defRPr sz="675">
                <a:solidFill>
                  <a:schemeClr val="tx1"/>
                </a:solidFill>
                <a:latin typeface="Arial" panose="020B0604020202020204" pitchFamily="34" charset="0"/>
              </a:defRPr>
            </a:lvl1pPr>
          </a:lstStyle>
          <a:p>
            <a:pPr lvl="0"/>
            <a:r>
              <a:rPr lang="en-IE" dirty="0" smtClean="0"/>
              <a:t>Title</a:t>
            </a:r>
            <a:endParaRPr lang="en-IE" dirty="0"/>
          </a:p>
        </p:txBody>
      </p:sp>
      <p:sp>
        <p:nvSpPr>
          <p:cNvPr id="51" name="Text Placeholder 50"/>
          <p:cNvSpPr>
            <a:spLocks noGrp="1"/>
          </p:cNvSpPr>
          <p:nvPr>
            <p:ph type="body" sz="quarter" idx="19"/>
          </p:nvPr>
        </p:nvSpPr>
        <p:spPr>
          <a:xfrm>
            <a:off x="2076103" y="6274193"/>
            <a:ext cx="1067991" cy="1397236"/>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US" sz="600" kern="1200" dirty="0" smtClean="0">
                <a:solidFill>
                  <a:srgbClr val="808180"/>
                </a:solidFill>
                <a:latin typeface="Arial" panose="020B0604020202020204" pitchFamily="34" charset="0"/>
                <a:ea typeface="+mn-ea"/>
                <a:cs typeface="+mn-cs"/>
              </a:defRPr>
            </a:lvl1pPr>
          </a:lstStyle>
          <a:p>
            <a:pPr algn="ctr">
              <a:lnSpc>
                <a:spcPct val="130000"/>
              </a:lnSpc>
            </a:pPr>
            <a:endParaRPr lang="en-US" sz="600" dirty="0">
              <a:solidFill>
                <a:srgbClr val="808180"/>
              </a:solidFill>
            </a:endParaRPr>
          </a:p>
        </p:txBody>
      </p:sp>
      <p:sp>
        <p:nvSpPr>
          <p:cNvPr id="52" name="Text Placeholder 50"/>
          <p:cNvSpPr>
            <a:spLocks noGrp="1"/>
          </p:cNvSpPr>
          <p:nvPr>
            <p:ph type="body" sz="quarter" idx="20"/>
          </p:nvPr>
        </p:nvSpPr>
        <p:spPr>
          <a:xfrm>
            <a:off x="3728690" y="6274193"/>
            <a:ext cx="1067991" cy="1397236"/>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US" sz="600" kern="1200" dirty="0" smtClean="0">
                <a:solidFill>
                  <a:srgbClr val="808180"/>
                </a:solidFill>
                <a:latin typeface="Arial" panose="020B0604020202020204" pitchFamily="34" charset="0"/>
                <a:ea typeface="+mn-ea"/>
                <a:cs typeface="+mn-cs"/>
              </a:defRPr>
            </a:lvl1pPr>
          </a:lstStyle>
          <a:p>
            <a:pPr algn="ctr">
              <a:lnSpc>
                <a:spcPct val="130000"/>
              </a:lnSpc>
            </a:pPr>
            <a:endParaRPr lang="en-US" sz="600" dirty="0">
              <a:solidFill>
                <a:srgbClr val="808180"/>
              </a:solidFill>
            </a:endParaRPr>
          </a:p>
        </p:txBody>
      </p:sp>
      <p:sp>
        <p:nvSpPr>
          <p:cNvPr id="53" name="Text Placeholder 50"/>
          <p:cNvSpPr>
            <a:spLocks noGrp="1"/>
          </p:cNvSpPr>
          <p:nvPr>
            <p:ph type="body" sz="quarter" idx="21"/>
          </p:nvPr>
        </p:nvSpPr>
        <p:spPr>
          <a:xfrm>
            <a:off x="5428903" y="6274193"/>
            <a:ext cx="1067991" cy="1397236"/>
          </a:xfrm>
          <a:prstGeom prst="rect">
            <a:avLst/>
          </a:prstGeom>
        </p:spPr>
        <p:txBody>
          <a:bodyPr/>
          <a:lstStyle>
            <a:lvl1pPr marL="0" marR="0" indent="0" algn="l" defTabSz="342801" rtl="0" eaLnBrk="1" fontAlgn="auto" latinLnBrk="0" hangingPunct="1">
              <a:lnSpc>
                <a:spcPct val="100000"/>
              </a:lnSpc>
              <a:spcBef>
                <a:spcPct val="20000"/>
              </a:spcBef>
              <a:spcAft>
                <a:spcPts val="0"/>
              </a:spcAft>
              <a:buClrTx/>
              <a:buSzTx/>
              <a:buFont typeface="Arial"/>
              <a:buNone/>
              <a:tabLst/>
              <a:defRPr lang="en-US" sz="600" kern="1200" dirty="0" smtClean="0">
                <a:solidFill>
                  <a:srgbClr val="808180"/>
                </a:solidFill>
                <a:latin typeface="Arial" panose="020B0604020202020204" pitchFamily="34" charset="0"/>
                <a:ea typeface="+mn-ea"/>
                <a:cs typeface="+mn-cs"/>
              </a:defRPr>
            </a:lvl1pPr>
          </a:lstStyle>
          <a:p>
            <a:pPr algn="ctr">
              <a:lnSpc>
                <a:spcPct val="130000"/>
              </a:lnSpc>
            </a:pPr>
            <a:endParaRPr lang="en-US" sz="600" dirty="0">
              <a:solidFill>
                <a:srgbClr val="808180"/>
              </a:solidFill>
            </a:endParaRPr>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479" userDrawn="1">
          <p15:clr>
            <a:srgbClr val="FBAE40"/>
          </p15:clr>
        </p15:guide>
        <p15:guide id="2" pos="41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ner Slide-Green">
    <p:spTree>
      <p:nvGrpSpPr>
        <p:cNvPr id="1" name=""/>
        <p:cNvGrpSpPr/>
        <p:nvPr/>
      </p:nvGrpSpPr>
      <p:grpSpPr>
        <a:xfrm>
          <a:off x="0" y="0"/>
          <a:ext cx="0" cy="0"/>
          <a:chOff x="0" y="0"/>
          <a:chExt cx="0" cy="0"/>
        </a:xfrm>
      </p:grpSpPr>
      <p:sp>
        <p:nvSpPr>
          <p:cNvPr id="7" name="Rectangle 6"/>
          <p:cNvSpPr/>
          <p:nvPr userDrawn="1"/>
        </p:nvSpPr>
        <p:spPr>
          <a:xfrm>
            <a:off x="0" y="0"/>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65" tIns="34282" rIns="68565" bIns="34282" spcCol="0" rtlCol="0" anchor="ctr"/>
          <a:lstStyle/>
          <a:p>
            <a:pPr algn="ctr"/>
            <a:endParaRPr lang="en-US" sz="1351" dirty="0">
              <a:latin typeface="Arial" panose="020B0604020202020204" pitchFamily="34" charset="0"/>
            </a:endParaRPr>
          </a:p>
        </p:txBody>
      </p:sp>
      <p:sp>
        <p:nvSpPr>
          <p:cNvPr id="10" name="Rectangle 9"/>
          <p:cNvSpPr/>
          <p:nvPr userDrawn="1"/>
        </p:nvSpPr>
        <p:spPr>
          <a:xfrm>
            <a:off x="0" y="9143552"/>
            <a:ext cx="6858000" cy="776036"/>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280" y="9227714"/>
            <a:ext cx="1219447" cy="607720"/>
          </a:xfrm>
          <a:prstGeom prst="rect">
            <a:avLst/>
          </a:prstGeom>
        </p:spPr>
      </p:pic>
      <p:sp>
        <p:nvSpPr>
          <p:cNvPr id="11" name="Rectangle 10"/>
          <p:cNvSpPr/>
          <p:nvPr userDrawn="1"/>
        </p:nvSpPr>
        <p:spPr>
          <a:xfrm>
            <a:off x="176214" y="5371826"/>
            <a:ext cx="1025191" cy="517739"/>
          </a:xfrm>
          <a:prstGeom prst="rect">
            <a:avLst/>
          </a:prstGeom>
          <a:solidFill>
            <a:srgbClr val="005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3" name="Rectangle 12"/>
          <p:cNvSpPr/>
          <p:nvPr userDrawn="1"/>
        </p:nvSpPr>
        <p:spPr>
          <a:xfrm>
            <a:off x="1236911" y="5371826"/>
            <a:ext cx="1025191" cy="517739"/>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5" name="Rectangle 14"/>
          <p:cNvSpPr/>
          <p:nvPr userDrawn="1"/>
        </p:nvSpPr>
        <p:spPr>
          <a:xfrm>
            <a:off x="2292066" y="5371826"/>
            <a:ext cx="1025191" cy="517739"/>
          </a:xfrm>
          <a:prstGeom prst="rect">
            <a:avLst/>
          </a:prstGeom>
          <a:solidFill>
            <a:srgbClr val="9D1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7" name="Rectangle 16"/>
          <p:cNvSpPr/>
          <p:nvPr userDrawn="1"/>
        </p:nvSpPr>
        <p:spPr>
          <a:xfrm>
            <a:off x="3347175" y="5371826"/>
            <a:ext cx="1025191" cy="517739"/>
          </a:xfrm>
          <a:prstGeom prst="rect">
            <a:avLst/>
          </a:prstGeom>
          <a:solidFill>
            <a:srgbClr val="003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19" name="Rectangle 18"/>
          <p:cNvSpPr/>
          <p:nvPr userDrawn="1"/>
        </p:nvSpPr>
        <p:spPr>
          <a:xfrm>
            <a:off x="4408995" y="5371826"/>
            <a:ext cx="1025191" cy="517739"/>
          </a:xfrm>
          <a:prstGeom prst="rect">
            <a:avLst/>
          </a:prstGeom>
          <a:solidFill>
            <a:srgbClr val="6DA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sp>
        <p:nvSpPr>
          <p:cNvPr id="21" name="Rectangle 20"/>
          <p:cNvSpPr/>
          <p:nvPr userDrawn="1"/>
        </p:nvSpPr>
        <p:spPr>
          <a:xfrm>
            <a:off x="5464106" y="5371826"/>
            <a:ext cx="1025191" cy="517739"/>
          </a:xfrm>
          <a:prstGeom prst="rect">
            <a:avLst/>
          </a:prstGeom>
          <a:solidFill>
            <a:srgbClr val="F7A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rgbClr val="699887"/>
              </a:solidFill>
              <a:latin typeface="Arial" panose="020B0604020202020204" pitchFamily="34" charset="0"/>
            </a:endParaRPr>
          </a:p>
        </p:txBody>
      </p:sp>
      <p:grpSp>
        <p:nvGrpSpPr>
          <p:cNvPr id="29" name="Group 28"/>
          <p:cNvGrpSpPr/>
          <p:nvPr userDrawn="1"/>
        </p:nvGrpSpPr>
        <p:grpSpPr>
          <a:xfrm>
            <a:off x="661808" y="4389026"/>
            <a:ext cx="54000" cy="779857"/>
            <a:chOff x="880147" y="2384290"/>
            <a:chExt cx="72000" cy="404926"/>
          </a:xfrm>
        </p:grpSpPr>
        <p:cxnSp>
          <p:nvCxnSpPr>
            <p:cNvPr id="30" name="Straight Connector 29"/>
            <p:cNvCxnSpPr>
              <a:stCxn id="11" idx="0"/>
            </p:cNvCxnSpPr>
            <p:nvPr/>
          </p:nvCxnSpPr>
          <p:spPr>
            <a:xfrm flipV="1">
              <a:off x="916147" y="2384290"/>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32" name="Group 31"/>
          <p:cNvGrpSpPr/>
          <p:nvPr userDrawn="1"/>
        </p:nvGrpSpPr>
        <p:grpSpPr>
          <a:xfrm>
            <a:off x="2777660" y="4550582"/>
            <a:ext cx="54000" cy="821242"/>
            <a:chOff x="880147" y="2468176"/>
            <a:chExt cx="72000" cy="426414"/>
          </a:xfrm>
        </p:grpSpPr>
        <p:cxnSp>
          <p:nvCxnSpPr>
            <p:cNvPr id="33" name="Straight Connector 32"/>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35" name="Group 34"/>
          <p:cNvGrpSpPr/>
          <p:nvPr userDrawn="1"/>
        </p:nvGrpSpPr>
        <p:grpSpPr>
          <a:xfrm>
            <a:off x="4894587" y="4550582"/>
            <a:ext cx="54000" cy="821242"/>
            <a:chOff x="880147" y="2468176"/>
            <a:chExt cx="72000" cy="426414"/>
          </a:xfrm>
        </p:grpSpPr>
        <p:cxnSp>
          <p:nvCxnSpPr>
            <p:cNvPr id="36" name="Straight Connector 35"/>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38" name="Group 37"/>
          <p:cNvGrpSpPr/>
          <p:nvPr userDrawn="1"/>
        </p:nvGrpSpPr>
        <p:grpSpPr>
          <a:xfrm flipV="1">
            <a:off x="1738683" y="5889562"/>
            <a:ext cx="54000" cy="821242"/>
            <a:chOff x="880147" y="2468176"/>
            <a:chExt cx="72000" cy="426414"/>
          </a:xfrm>
        </p:grpSpPr>
        <p:cxnSp>
          <p:nvCxnSpPr>
            <p:cNvPr id="39" name="Straight Connector 38"/>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41" name="Group 40"/>
          <p:cNvGrpSpPr/>
          <p:nvPr userDrawn="1"/>
        </p:nvGrpSpPr>
        <p:grpSpPr>
          <a:xfrm flipV="1">
            <a:off x="3854535" y="5889562"/>
            <a:ext cx="54000" cy="821242"/>
            <a:chOff x="880147" y="2468176"/>
            <a:chExt cx="72000" cy="426414"/>
          </a:xfrm>
        </p:grpSpPr>
        <p:cxnSp>
          <p:nvCxnSpPr>
            <p:cNvPr id="42" name="Straight Connector 41"/>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grpSp>
        <p:nvGrpSpPr>
          <p:cNvPr id="44" name="Group 43"/>
          <p:cNvGrpSpPr/>
          <p:nvPr userDrawn="1"/>
        </p:nvGrpSpPr>
        <p:grpSpPr>
          <a:xfrm flipV="1">
            <a:off x="5971463" y="5889562"/>
            <a:ext cx="54000" cy="821242"/>
            <a:chOff x="880147" y="2468176"/>
            <a:chExt cx="72000" cy="426414"/>
          </a:xfrm>
        </p:grpSpPr>
        <p:cxnSp>
          <p:nvCxnSpPr>
            <p:cNvPr id="45" name="Straight Connector 44"/>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sp>
        <p:nvSpPr>
          <p:cNvPr id="4" name="Text Placeholder 3"/>
          <p:cNvSpPr>
            <a:spLocks noGrp="1"/>
          </p:cNvSpPr>
          <p:nvPr>
            <p:ph type="body" sz="quarter" idx="24" hasCustomPrompt="1"/>
          </p:nvPr>
        </p:nvSpPr>
        <p:spPr>
          <a:xfrm>
            <a:off x="2021681" y="1217065"/>
            <a:ext cx="2814638" cy="889707"/>
          </a:xfrm>
          <a:prstGeom prst="rect">
            <a:avLst/>
          </a:prstGeom>
        </p:spPr>
        <p:txBody>
          <a:bodyPr/>
          <a:lstStyle>
            <a:lvl1pPr marL="0" indent="0">
              <a:buNone/>
              <a:defRPr lang="en-IE" sz="1800" b="1" kern="1200" dirty="0">
                <a:solidFill>
                  <a:srgbClr val="00594D"/>
                </a:solidFill>
                <a:latin typeface="Arial" panose="020B0604020202020204" pitchFamily="34" charset="0"/>
                <a:ea typeface="+mn-ea"/>
                <a:cs typeface="+mn-cs"/>
              </a:defRPr>
            </a:lvl1pPr>
          </a:lstStyle>
          <a:p>
            <a:pPr lvl="0"/>
            <a:r>
              <a:rPr lang="en-IE" dirty="0" smtClean="0"/>
              <a:t>Page Title </a:t>
            </a:r>
            <a:r>
              <a:rPr lang="en-IE" dirty="0" err="1" smtClean="0"/>
              <a:t>Lorem</a:t>
            </a:r>
            <a:r>
              <a:rPr lang="en-IE" dirty="0" smtClean="0"/>
              <a:t> </a:t>
            </a:r>
            <a:r>
              <a:rPr lang="en-IE" dirty="0" err="1" smtClean="0"/>
              <a:t>Ipsum</a:t>
            </a:r>
            <a:endParaRPr lang="en-IE" dirty="0"/>
          </a:p>
        </p:txBody>
      </p:sp>
      <p:sp>
        <p:nvSpPr>
          <p:cNvPr id="49" name="Text Placeholder 48"/>
          <p:cNvSpPr>
            <a:spLocks noGrp="1"/>
          </p:cNvSpPr>
          <p:nvPr>
            <p:ph type="body" sz="quarter" idx="25" hasCustomPrompt="1"/>
          </p:nvPr>
        </p:nvSpPr>
        <p:spPr>
          <a:xfrm>
            <a:off x="2633458" y="2024007"/>
            <a:ext cx="1591085" cy="470841"/>
          </a:xfrm>
          <a:prstGeom prst="rect">
            <a:avLst/>
          </a:prstGeom>
        </p:spPr>
        <p:txBody>
          <a:bodyPr/>
          <a:lstStyle>
            <a:lvl1pPr marL="0" indent="0">
              <a:buNone/>
              <a:defRPr lang="en-IE" sz="750" b="1" kern="1200" dirty="0">
                <a:solidFill>
                  <a:srgbClr val="699887"/>
                </a:solidFill>
                <a:latin typeface="Arial" panose="020B0604020202020204" pitchFamily="34" charset="0"/>
                <a:ea typeface="+mn-ea"/>
                <a:cs typeface="+mn-cs"/>
              </a:defRPr>
            </a:lvl1pPr>
          </a:lstStyle>
          <a:p>
            <a:pPr lvl="0"/>
            <a:r>
              <a:rPr lang="en-IE" dirty="0" smtClean="0"/>
              <a:t>Subtitle </a:t>
            </a:r>
            <a:r>
              <a:rPr lang="en-IE" dirty="0" err="1" smtClean="0"/>
              <a:t>Lorem</a:t>
            </a:r>
            <a:r>
              <a:rPr lang="en-IE" dirty="0" smtClean="0"/>
              <a:t> </a:t>
            </a:r>
            <a:r>
              <a:rPr lang="en-IE" dirty="0" err="1" smtClean="0"/>
              <a:t>ipsum</a:t>
            </a:r>
            <a:r>
              <a:rPr lang="en-IE" dirty="0" smtClean="0"/>
              <a:t> | Timeline</a:t>
            </a:r>
            <a:endParaRPr lang="en-IE" dirty="0"/>
          </a:p>
        </p:txBody>
      </p:sp>
      <p:sp>
        <p:nvSpPr>
          <p:cNvPr id="52" name="Text Placeholder 50"/>
          <p:cNvSpPr>
            <a:spLocks noGrp="1"/>
          </p:cNvSpPr>
          <p:nvPr>
            <p:ph type="body" sz="quarter" idx="27" hasCustomPrompt="1"/>
          </p:nvPr>
        </p:nvSpPr>
        <p:spPr>
          <a:xfrm>
            <a:off x="2204151" y="2965594"/>
            <a:ext cx="1293019" cy="1363603"/>
          </a:xfrm>
          <a:prstGeom prst="rect">
            <a:avLst/>
          </a:prstGeom>
        </p:spPr>
        <p:txBody>
          <a:bodyPr/>
          <a:lstStyle>
            <a:lvl1pPr marL="0" indent="0">
              <a:buNone/>
              <a:defRPr sz="2400">
                <a:latin typeface="Arial" panose="020B0604020202020204" pitchFamily="34" charset="0"/>
              </a:defRPr>
            </a:lvl1pPr>
          </a:lstStyle>
          <a:p>
            <a:r>
              <a:rPr lang="en-US" sz="750" dirty="0" smtClean="0">
                <a:solidFill>
                  <a:srgbClr val="414141"/>
                </a:solidFill>
              </a:rPr>
              <a:t>Title</a:t>
            </a:r>
            <a:endParaRPr lang="en-US" sz="750" dirty="0">
              <a:solidFill>
                <a:srgbClr val="414141"/>
              </a:solidFill>
            </a:endParaRPr>
          </a:p>
        </p:txBody>
      </p:sp>
      <p:sp>
        <p:nvSpPr>
          <p:cNvPr id="53" name="Text Placeholder 50"/>
          <p:cNvSpPr>
            <a:spLocks noGrp="1"/>
          </p:cNvSpPr>
          <p:nvPr>
            <p:ph type="body" sz="quarter" idx="28" hasCustomPrompt="1"/>
          </p:nvPr>
        </p:nvSpPr>
        <p:spPr>
          <a:xfrm>
            <a:off x="4248078" y="2989958"/>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smtClean="0">
                <a:solidFill>
                  <a:srgbClr val="414141"/>
                </a:solidFill>
              </a:rPr>
              <a:t>Title</a:t>
            </a:r>
          </a:p>
          <a:p>
            <a:r>
              <a:rPr lang="en-US" sz="750" dirty="0" err="1" smtClean="0">
                <a:solidFill>
                  <a:srgbClr val="414141"/>
                </a:solidFill>
              </a:rPr>
              <a:t>Lorem</a:t>
            </a:r>
            <a:r>
              <a:rPr lang="en-US" sz="750" dirty="0" smtClean="0">
                <a:solidFill>
                  <a:srgbClr val="414141"/>
                </a:solidFill>
              </a:rPr>
              <a:t> </a:t>
            </a:r>
            <a:r>
              <a:rPr lang="en-US" sz="750" dirty="0" err="1" smtClean="0">
                <a:solidFill>
                  <a:srgbClr val="414141"/>
                </a:solidFill>
              </a:rPr>
              <a:t>ipsum</a:t>
            </a:r>
            <a:r>
              <a:rPr lang="en-US" sz="750" dirty="0" smtClean="0">
                <a:solidFill>
                  <a:srgbClr val="414141"/>
                </a:solidFill>
              </a:rPr>
              <a:t> dolor </a:t>
            </a:r>
            <a:r>
              <a:rPr lang="en-US" sz="750" dirty="0" err="1" smtClean="0">
                <a:solidFill>
                  <a:srgbClr val="414141"/>
                </a:solidFill>
              </a:rPr>
              <a:t>sitamet</a:t>
            </a:r>
            <a:r>
              <a:rPr lang="en-US" sz="750" dirty="0" smtClean="0">
                <a:solidFill>
                  <a:srgbClr val="414141"/>
                </a:solidFill>
              </a:rPr>
              <a:t>, </a:t>
            </a:r>
            <a:r>
              <a:rPr lang="en-US" sz="750" dirty="0" err="1" smtClean="0">
                <a:solidFill>
                  <a:srgbClr val="414141"/>
                </a:solidFill>
              </a:rPr>
              <a:t>consectetur</a:t>
            </a:r>
            <a:r>
              <a:rPr lang="en-US" sz="750" dirty="0" smtClean="0">
                <a:solidFill>
                  <a:srgbClr val="414141"/>
                </a:solidFill>
              </a:rPr>
              <a:t> </a:t>
            </a:r>
            <a:r>
              <a:rPr lang="en-US" sz="750" dirty="0" err="1" smtClean="0">
                <a:solidFill>
                  <a:srgbClr val="414141"/>
                </a:solidFill>
              </a:rPr>
              <a:t>adipiscing</a:t>
            </a:r>
            <a:r>
              <a:rPr lang="en-US" sz="750" dirty="0" smtClean="0">
                <a:solidFill>
                  <a:srgbClr val="414141"/>
                </a:solidFill>
              </a:rPr>
              <a:t> </a:t>
            </a:r>
            <a:r>
              <a:rPr lang="en-US" sz="750" dirty="0" err="1" smtClean="0">
                <a:solidFill>
                  <a:srgbClr val="414141"/>
                </a:solidFill>
              </a:rPr>
              <a:t>elit</a:t>
            </a:r>
            <a:r>
              <a:rPr lang="en-US" sz="750" dirty="0" smtClean="0">
                <a:solidFill>
                  <a:srgbClr val="414141"/>
                </a:solidFill>
              </a:rPr>
              <a:t>, </a:t>
            </a:r>
            <a:r>
              <a:rPr lang="en-US" sz="750" dirty="0" err="1" smtClean="0">
                <a:solidFill>
                  <a:srgbClr val="414141"/>
                </a:solidFill>
              </a:rPr>
              <a:t>sed</a:t>
            </a:r>
            <a:r>
              <a:rPr lang="en-US" sz="750" dirty="0" smtClean="0">
                <a:solidFill>
                  <a:srgbClr val="414141"/>
                </a:solidFill>
              </a:rPr>
              <a:t> do </a:t>
            </a:r>
            <a:r>
              <a:rPr lang="en-US" sz="750" dirty="0" err="1" smtClean="0">
                <a:solidFill>
                  <a:srgbClr val="414141"/>
                </a:solidFill>
              </a:rPr>
              <a:t>eiu</a:t>
            </a:r>
            <a:r>
              <a:rPr lang="en-US" sz="750" dirty="0" smtClean="0">
                <a:solidFill>
                  <a:srgbClr val="414141"/>
                </a:solidFill>
              </a:rPr>
              <a:t>.</a:t>
            </a:r>
            <a:endParaRPr lang="en-US" sz="750" dirty="0">
              <a:solidFill>
                <a:srgbClr val="414141"/>
              </a:solidFill>
            </a:endParaRPr>
          </a:p>
        </p:txBody>
      </p:sp>
      <p:sp>
        <p:nvSpPr>
          <p:cNvPr id="54" name="Text Placeholder 50"/>
          <p:cNvSpPr>
            <a:spLocks noGrp="1"/>
          </p:cNvSpPr>
          <p:nvPr>
            <p:ph type="body" sz="quarter" idx="29" hasCustomPrompt="1"/>
          </p:nvPr>
        </p:nvSpPr>
        <p:spPr>
          <a:xfrm>
            <a:off x="1152941" y="6835275"/>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smtClean="0">
                <a:solidFill>
                  <a:srgbClr val="414141"/>
                </a:solidFill>
              </a:rPr>
              <a:t>Title</a:t>
            </a:r>
          </a:p>
          <a:p>
            <a:r>
              <a:rPr lang="en-US" sz="750" dirty="0" err="1" smtClean="0">
                <a:solidFill>
                  <a:srgbClr val="414141"/>
                </a:solidFill>
              </a:rPr>
              <a:t>Lorem</a:t>
            </a:r>
            <a:r>
              <a:rPr lang="en-US" sz="750" dirty="0" smtClean="0">
                <a:solidFill>
                  <a:srgbClr val="414141"/>
                </a:solidFill>
              </a:rPr>
              <a:t> </a:t>
            </a:r>
            <a:r>
              <a:rPr lang="en-US" sz="750" dirty="0" err="1" smtClean="0">
                <a:solidFill>
                  <a:srgbClr val="414141"/>
                </a:solidFill>
              </a:rPr>
              <a:t>ipsum</a:t>
            </a:r>
            <a:r>
              <a:rPr lang="en-US" sz="750" dirty="0" smtClean="0">
                <a:solidFill>
                  <a:srgbClr val="414141"/>
                </a:solidFill>
              </a:rPr>
              <a:t> dolor </a:t>
            </a:r>
            <a:r>
              <a:rPr lang="en-US" sz="750" dirty="0" err="1" smtClean="0">
                <a:solidFill>
                  <a:srgbClr val="414141"/>
                </a:solidFill>
              </a:rPr>
              <a:t>sitamet</a:t>
            </a:r>
            <a:r>
              <a:rPr lang="en-US" sz="750" dirty="0" smtClean="0">
                <a:solidFill>
                  <a:srgbClr val="414141"/>
                </a:solidFill>
              </a:rPr>
              <a:t>, </a:t>
            </a:r>
            <a:r>
              <a:rPr lang="en-US" sz="750" dirty="0" err="1" smtClean="0">
                <a:solidFill>
                  <a:srgbClr val="414141"/>
                </a:solidFill>
              </a:rPr>
              <a:t>consectetur</a:t>
            </a:r>
            <a:r>
              <a:rPr lang="en-US" sz="750" dirty="0" smtClean="0">
                <a:solidFill>
                  <a:srgbClr val="414141"/>
                </a:solidFill>
              </a:rPr>
              <a:t> </a:t>
            </a:r>
            <a:r>
              <a:rPr lang="en-US" sz="750" dirty="0" err="1" smtClean="0">
                <a:solidFill>
                  <a:srgbClr val="414141"/>
                </a:solidFill>
              </a:rPr>
              <a:t>adipiscing</a:t>
            </a:r>
            <a:r>
              <a:rPr lang="en-US" sz="750" dirty="0" smtClean="0">
                <a:solidFill>
                  <a:srgbClr val="414141"/>
                </a:solidFill>
              </a:rPr>
              <a:t> </a:t>
            </a:r>
            <a:r>
              <a:rPr lang="en-US" sz="750" dirty="0" err="1" smtClean="0">
                <a:solidFill>
                  <a:srgbClr val="414141"/>
                </a:solidFill>
              </a:rPr>
              <a:t>elit</a:t>
            </a:r>
            <a:r>
              <a:rPr lang="en-US" sz="750" dirty="0" smtClean="0">
                <a:solidFill>
                  <a:srgbClr val="414141"/>
                </a:solidFill>
              </a:rPr>
              <a:t>, </a:t>
            </a:r>
            <a:r>
              <a:rPr lang="en-US" sz="750" dirty="0" err="1" smtClean="0">
                <a:solidFill>
                  <a:srgbClr val="414141"/>
                </a:solidFill>
              </a:rPr>
              <a:t>sed</a:t>
            </a:r>
            <a:r>
              <a:rPr lang="en-US" sz="750" dirty="0" smtClean="0">
                <a:solidFill>
                  <a:srgbClr val="414141"/>
                </a:solidFill>
              </a:rPr>
              <a:t> do </a:t>
            </a:r>
            <a:r>
              <a:rPr lang="en-US" sz="750" dirty="0" err="1" smtClean="0">
                <a:solidFill>
                  <a:srgbClr val="414141"/>
                </a:solidFill>
              </a:rPr>
              <a:t>eiu</a:t>
            </a:r>
            <a:r>
              <a:rPr lang="en-US" sz="750" dirty="0" smtClean="0">
                <a:solidFill>
                  <a:srgbClr val="414141"/>
                </a:solidFill>
              </a:rPr>
              <a:t>.</a:t>
            </a:r>
            <a:endParaRPr lang="en-US" sz="750" dirty="0">
              <a:solidFill>
                <a:srgbClr val="414141"/>
              </a:solidFill>
            </a:endParaRPr>
          </a:p>
        </p:txBody>
      </p:sp>
      <p:sp>
        <p:nvSpPr>
          <p:cNvPr id="55" name="Text Placeholder 50"/>
          <p:cNvSpPr>
            <a:spLocks noGrp="1"/>
          </p:cNvSpPr>
          <p:nvPr>
            <p:ph type="body" sz="quarter" idx="30" hasCustomPrompt="1"/>
          </p:nvPr>
        </p:nvSpPr>
        <p:spPr>
          <a:xfrm>
            <a:off x="3280258" y="6835178"/>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smtClean="0">
                <a:solidFill>
                  <a:srgbClr val="414141"/>
                </a:solidFill>
              </a:rPr>
              <a:t>Title</a:t>
            </a:r>
          </a:p>
          <a:p>
            <a:r>
              <a:rPr lang="en-US" sz="750" dirty="0" err="1" smtClean="0">
                <a:solidFill>
                  <a:srgbClr val="414141"/>
                </a:solidFill>
              </a:rPr>
              <a:t>Lorem</a:t>
            </a:r>
            <a:r>
              <a:rPr lang="en-US" sz="750" dirty="0" smtClean="0">
                <a:solidFill>
                  <a:srgbClr val="414141"/>
                </a:solidFill>
              </a:rPr>
              <a:t> </a:t>
            </a:r>
            <a:r>
              <a:rPr lang="en-US" sz="750" dirty="0" err="1" smtClean="0">
                <a:solidFill>
                  <a:srgbClr val="414141"/>
                </a:solidFill>
              </a:rPr>
              <a:t>ipsum</a:t>
            </a:r>
            <a:r>
              <a:rPr lang="en-US" sz="750" dirty="0" smtClean="0">
                <a:solidFill>
                  <a:srgbClr val="414141"/>
                </a:solidFill>
              </a:rPr>
              <a:t> dolor </a:t>
            </a:r>
            <a:r>
              <a:rPr lang="en-US" sz="750" dirty="0" err="1" smtClean="0">
                <a:solidFill>
                  <a:srgbClr val="414141"/>
                </a:solidFill>
              </a:rPr>
              <a:t>sitamet</a:t>
            </a:r>
            <a:r>
              <a:rPr lang="en-US" sz="750" dirty="0" smtClean="0">
                <a:solidFill>
                  <a:srgbClr val="414141"/>
                </a:solidFill>
              </a:rPr>
              <a:t>, </a:t>
            </a:r>
            <a:r>
              <a:rPr lang="en-US" sz="750" dirty="0" err="1" smtClean="0">
                <a:solidFill>
                  <a:srgbClr val="414141"/>
                </a:solidFill>
              </a:rPr>
              <a:t>consectetur</a:t>
            </a:r>
            <a:r>
              <a:rPr lang="en-US" sz="750" dirty="0" smtClean="0">
                <a:solidFill>
                  <a:srgbClr val="414141"/>
                </a:solidFill>
              </a:rPr>
              <a:t> </a:t>
            </a:r>
            <a:r>
              <a:rPr lang="en-US" sz="750" dirty="0" err="1" smtClean="0">
                <a:solidFill>
                  <a:srgbClr val="414141"/>
                </a:solidFill>
              </a:rPr>
              <a:t>adipiscing</a:t>
            </a:r>
            <a:r>
              <a:rPr lang="en-US" sz="750" dirty="0" smtClean="0">
                <a:solidFill>
                  <a:srgbClr val="414141"/>
                </a:solidFill>
              </a:rPr>
              <a:t> </a:t>
            </a:r>
            <a:r>
              <a:rPr lang="en-US" sz="750" dirty="0" err="1" smtClean="0">
                <a:solidFill>
                  <a:srgbClr val="414141"/>
                </a:solidFill>
              </a:rPr>
              <a:t>elit</a:t>
            </a:r>
            <a:r>
              <a:rPr lang="en-US" sz="750" dirty="0" smtClean="0">
                <a:solidFill>
                  <a:srgbClr val="414141"/>
                </a:solidFill>
              </a:rPr>
              <a:t>, </a:t>
            </a:r>
            <a:r>
              <a:rPr lang="en-US" sz="750" dirty="0" err="1" smtClean="0">
                <a:solidFill>
                  <a:srgbClr val="414141"/>
                </a:solidFill>
              </a:rPr>
              <a:t>sed</a:t>
            </a:r>
            <a:r>
              <a:rPr lang="en-US" sz="750" dirty="0" smtClean="0">
                <a:solidFill>
                  <a:srgbClr val="414141"/>
                </a:solidFill>
              </a:rPr>
              <a:t> do </a:t>
            </a:r>
            <a:r>
              <a:rPr lang="en-US" sz="750" dirty="0" err="1" smtClean="0">
                <a:solidFill>
                  <a:srgbClr val="414141"/>
                </a:solidFill>
              </a:rPr>
              <a:t>eiu</a:t>
            </a:r>
            <a:r>
              <a:rPr lang="en-US" sz="750" dirty="0" smtClean="0">
                <a:solidFill>
                  <a:srgbClr val="414141"/>
                </a:solidFill>
              </a:rPr>
              <a:t>.</a:t>
            </a:r>
            <a:endParaRPr lang="en-US" sz="750" dirty="0">
              <a:solidFill>
                <a:srgbClr val="414141"/>
              </a:solidFill>
            </a:endParaRPr>
          </a:p>
        </p:txBody>
      </p:sp>
      <p:sp>
        <p:nvSpPr>
          <p:cNvPr id="56" name="Text Placeholder 50"/>
          <p:cNvSpPr>
            <a:spLocks noGrp="1"/>
          </p:cNvSpPr>
          <p:nvPr>
            <p:ph type="body" sz="quarter" idx="31" hasCustomPrompt="1"/>
          </p:nvPr>
        </p:nvSpPr>
        <p:spPr>
          <a:xfrm>
            <a:off x="5378955" y="6834085"/>
            <a:ext cx="1293019" cy="1363603"/>
          </a:xfrm>
          <a:prstGeom prst="rect">
            <a:avLst/>
          </a:prstGeom>
        </p:spPr>
        <p:txBody>
          <a:bodyPr/>
          <a:lstStyle>
            <a:lvl1pPr marL="0" indent="0">
              <a:buNone/>
              <a:defRPr sz="2400">
                <a:latin typeface="Arial" panose="020B0604020202020204" pitchFamily="34" charset="0"/>
              </a:defRPr>
            </a:lvl1pPr>
          </a:lstStyle>
          <a:p>
            <a:r>
              <a:rPr lang="en-US" sz="750" b="1" dirty="0" smtClean="0">
                <a:solidFill>
                  <a:srgbClr val="414141"/>
                </a:solidFill>
              </a:rPr>
              <a:t>Title</a:t>
            </a:r>
          </a:p>
          <a:p>
            <a:r>
              <a:rPr lang="en-US" sz="750" dirty="0" err="1" smtClean="0">
                <a:solidFill>
                  <a:srgbClr val="414141"/>
                </a:solidFill>
              </a:rPr>
              <a:t>Lorem</a:t>
            </a:r>
            <a:r>
              <a:rPr lang="en-US" sz="750" dirty="0" smtClean="0">
                <a:solidFill>
                  <a:srgbClr val="414141"/>
                </a:solidFill>
              </a:rPr>
              <a:t> </a:t>
            </a:r>
            <a:r>
              <a:rPr lang="en-US" sz="750" dirty="0" err="1" smtClean="0">
                <a:solidFill>
                  <a:srgbClr val="414141"/>
                </a:solidFill>
              </a:rPr>
              <a:t>ipsum</a:t>
            </a:r>
            <a:r>
              <a:rPr lang="en-US" sz="750" dirty="0" smtClean="0">
                <a:solidFill>
                  <a:srgbClr val="414141"/>
                </a:solidFill>
              </a:rPr>
              <a:t> dolor </a:t>
            </a:r>
            <a:r>
              <a:rPr lang="en-US" sz="750" dirty="0" err="1" smtClean="0">
                <a:solidFill>
                  <a:srgbClr val="414141"/>
                </a:solidFill>
              </a:rPr>
              <a:t>sitamet</a:t>
            </a:r>
            <a:r>
              <a:rPr lang="en-US" sz="750" dirty="0" smtClean="0">
                <a:solidFill>
                  <a:srgbClr val="414141"/>
                </a:solidFill>
              </a:rPr>
              <a:t>, </a:t>
            </a:r>
            <a:r>
              <a:rPr lang="en-US" sz="750" dirty="0" err="1" smtClean="0">
                <a:solidFill>
                  <a:srgbClr val="414141"/>
                </a:solidFill>
              </a:rPr>
              <a:t>consectetur</a:t>
            </a:r>
            <a:r>
              <a:rPr lang="en-US" sz="750" dirty="0" smtClean="0">
                <a:solidFill>
                  <a:srgbClr val="414141"/>
                </a:solidFill>
              </a:rPr>
              <a:t> </a:t>
            </a:r>
            <a:r>
              <a:rPr lang="en-US" sz="750" dirty="0" err="1" smtClean="0">
                <a:solidFill>
                  <a:srgbClr val="414141"/>
                </a:solidFill>
              </a:rPr>
              <a:t>adipiscing</a:t>
            </a:r>
            <a:r>
              <a:rPr lang="en-US" sz="750" dirty="0" smtClean="0">
                <a:solidFill>
                  <a:srgbClr val="414141"/>
                </a:solidFill>
              </a:rPr>
              <a:t> </a:t>
            </a:r>
            <a:r>
              <a:rPr lang="en-US" sz="750" dirty="0" err="1" smtClean="0">
                <a:solidFill>
                  <a:srgbClr val="414141"/>
                </a:solidFill>
              </a:rPr>
              <a:t>elit</a:t>
            </a:r>
            <a:r>
              <a:rPr lang="en-US" sz="750" dirty="0" smtClean="0">
                <a:solidFill>
                  <a:srgbClr val="414141"/>
                </a:solidFill>
              </a:rPr>
              <a:t>, </a:t>
            </a:r>
            <a:r>
              <a:rPr lang="en-US" sz="750" dirty="0" err="1" smtClean="0">
                <a:solidFill>
                  <a:srgbClr val="414141"/>
                </a:solidFill>
              </a:rPr>
              <a:t>sed</a:t>
            </a:r>
            <a:r>
              <a:rPr lang="en-US" sz="750" dirty="0" smtClean="0">
                <a:solidFill>
                  <a:srgbClr val="414141"/>
                </a:solidFill>
              </a:rPr>
              <a:t> do </a:t>
            </a:r>
            <a:r>
              <a:rPr lang="en-US" sz="750" dirty="0" err="1" smtClean="0">
                <a:solidFill>
                  <a:srgbClr val="414141"/>
                </a:solidFill>
              </a:rPr>
              <a:t>eiu</a:t>
            </a:r>
            <a:r>
              <a:rPr lang="en-US" sz="750" dirty="0" smtClean="0">
                <a:solidFill>
                  <a:srgbClr val="414141"/>
                </a:solidFill>
              </a:rPr>
              <a:t>.</a:t>
            </a:r>
            <a:endParaRPr lang="en-US" sz="750" dirty="0">
              <a:solidFill>
                <a:srgbClr val="414141"/>
              </a:solidFill>
            </a:endParaRPr>
          </a:p>
        </p:txBody>
      </p:sp>
      <p:sp>
        <p:nvSpPr>
          <p:cNvPr id="58" name="Text Placeholder 57"/>
          <p:cNvSpPr>
            <a:spLocks noGrp="1"/>
          </p:cNvSpPr>
          <p:nvPr>
            <p:ph type="body" sz="quarter" idx="32" hasCustomPrompt="1"/>
          </p:nvPr>
        </p:nvSpPr>
        <p:spPr>
          <a:xfrm>
            <a:off x="325043" y="5408443"/>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smtClean="0"/>
              <a:t>MONTH/YEAR</a:t>
            </a:r>
            <a:endParaRPr lang="en-IE" dirty="0"/>
          </a:p>
        </p:txBody>
      </p:sp>
      <p:sp>
        <p:nvSpPr>
          <p:cNvPr id="59" name="Text Placeholder 57"/>
          <p:cNvSpPr>
            <a:spLocks noGrp="1"/>
          </p:cNvSpPr>
          <p:nvPr>
            <p:ph type="body" sz="quarter" idx="33" hasCustomPrompt="1"/>
          </p:nvPr>
        </p:nvSpPr>
        <p:spPr>
          <a:xfrm>
            <a:off x="1429546" y="5422338"/>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smtClean="0"/>
              <a:t>MONTH/YEAR</a:t>
            </a:r>
            <a:endParaRPr lang="en-IE" dirty="0"/>
          </a:p>
        </p:txBody>
      </p:sp>
      <p:sp>
        <p:nvSpPr>
          <p:cNvPr id="60" name="Text Placeholder 57"/>
          <p:cNvSpPr>
            <a:spLocks noGrp="1"/>
          </p:cNvSpPr>
          <p:nvPr>
            <p:ph type="body" sz="quarter" idx="34" hasCustomPrompt="1"/>
          </p:nvPr>
        </p:nvSpPr>
        <p:spPr>
          <a:xfrm>
            <a:off x="2441521" y="5443184"/>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smtClean="0"/>
              <a:t>MONTH/YEAR</a:t>
            </a:r>
            <a:endParaRPr lang="en-IE" dirty="0"/>
          </a:p>
        </p:txBody>
      </p:sp>
      <p:sp>
        <p:nvSpPr>
          <p:cNvPr id="61" name="Text Placeholder 57"/>
          <p:cNvSpPr>
            <a:spLocks noGrp="1"/>
          </p:cNvSpPr>
          <p:nvPr>
            <p:ph type="body" sz="quarter" idx="35" hasCustomPrompt="1"/>
          </p:nvPr>
        </p:nvSpPr>
        <p:spPr>
          <a:xfrm>
            <a:off x="3545397" y="5408443"/>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smtClean="0"/>
              <a:t>MONTH/YEAR</a:t>
            </a:r>
            <a:endParaRPr lang="en-IE" dirty="0"/>
          </a:p>
        </p:txBody>
      </p:sp>
      <p:sp>
        <p:nvSpPr>
          <p:cNvPr id="62" name="Text Placeholder 57"/>
          <p:cNvSpPr>
            <a:spLocks noGrp="1"/>
          </p:cNvSpPr>
          <p:nvPr>
            <p:ph type="body" sz="quarter" idx="36" hasCustomPrompt="1"/>
          </p:nvPr>
        </p:nvSpPr>
        <p:spPr>
          <a:xfrm>
            <a:off x="4573278" y="5407507"/>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smtClean="0"/>
              <a:t>MONTH/YEAR</a:t>
            </a:r>
            <a:endParaRPr lang="en-IE" dirty="0"/>
          </a:p>
        </p:txBody>
      </p:sp>
      <p:sp>
        <p:nvSpPr>
          <p:cNvPr id="63" name="Text Placeholder 57"/>
          <p:cNvSpPr>
            <a:spLocks noGrp="1"/>
          </p:cNvSpPr>
          <p:nvPr>
            <p:ph type="body" sz="quarter" idx="37" hasCustomPrompt="1"/>
          </p:nvPr>
        </p:nvSpPr>
        <p:spPr>
          <a:xfrm>
            <a:off x="5635502" y="5414047"/>
            <a:ext cx="726281" cy="446381"/>
          </a:xfrm>
          <a:prstGeom prst="rect">
            <a:avLst/>
          </a:prstGeom>
        </p:spPr>
        <p:txBody>
          <a:bodyPr/>
          <a:lstStyle>
            <a:lvl1pPr marL="0" indent="0">
              <a:buNone/>
              <a:defRPr lang="en-IE" sz="675" b="1" kern="1200" dirty="0">
                <a:solidFill>
                  <a:schemeClr val="bg1"/>
                </a:solidFill>
                <a:latin typeface="Arial"/>
                <a:ea typeface="+mn-ea"/>
                <a:cs typeface="Arial"/>
              </a:defRPr>
            </a:lvl1pPr>
          </a:lstStyle>
          <a:p>
            <a:pPr lvl="0"/>
            <a:r>
              <a:rPr lang="en-IE" dirty="0" smtClean="0"/>
              <a:t>MONTH/YEAR</a:t>
            </a:r>
            <a:endParaRPr lang="en-IE" dirty="0"/>
          </a:p>
        </p:txBody>
      </p:sp>
      <p:sp>
        <p:nvSpPr>
          <p:cNvPr id="64" name="Text Placeholder 50"/>
          <p:cNvSpPr>
            <a:spLocks noGrp="1"/>
          </p:cNvSpPr>
          <p:nvPr>
            <p:ph type="body" sz="quarter" idx="38" hasCustomPrompt="1"/>
          </p:nvPr>
        </p:nvSpPr>
        <p:spPr>
          <a:xfrm>
            <a:off x="182231" y="2962671"/>
            <a:ext cx="1293019" cy="1363603"/>
          </a:xfrm>
          <a:prstGeom prst="rect">
            <a:avLst/>
          </a:prstGeom>
        </p:spPr>
        <p:txBody>
          <a:bodyPr/>
          <a:lstStyle>
            <a:lvl1pPr marL="0" indent="0">
              <a:buNone/>
              <a:defRPr sz="2400">
                <a:latin typeface="Arial" panose="020B0604020202020204" pitchFamily="34" charset="0"/>
              </a:defRPr>
            </a:lvl1pPr>
          </a:lstStyle>
          <a:p>
            <a:r>
              <a:rPr lang="en-US" sz="750" dirty="0" smtClean="0">
                <a:solidFill>
                  <a:srgbClr val="414141"/>
                </a:solidFill>
              </a:rPr>
              <a:t>Title</a:t>
            </a:r>
            <a:endParaRPr lang="en-US" sz="750" dirty="0">
              <a:solidFill>
                <a:srgbClr val="414141"/>
              </a:solidFill>
            </a:endParaRPr>
          </a:p>
        </p:txBody>
      </p:sp>
    </p:spTree>
    <p:extLst>
      <p:ext uri="{BB962C8B-B14F-4D97-AF65-F5344CB8AC3E}">
        <p14:creationId xmlns:p14="http://schemas.microsoft.com/office/powerpoint/2010/main" val="1727474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479" userDrawn="1">
          <p15:clr>
            <a:srgbClr val="FBAE40"/>
          </p15:clr>
        </p15:guide>
        <p15:guide id="2" pos="41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60" r:id="rId2"/>
    <p:sldLayoutId id="2147493457" r:id="rId3"/>
    <p:sldLayoutId id="2147493527" r:id="rId4"/>
    <p:sldLayoutId id="2147493523" r:id="rId5"/>
    <p:sldLayoutId id="2147493463" r:id="rId6"/>
    <p:sldLayoutId id="2147493468" r:id="rId7"/>
    <p:sldLayoutId id="2147493456" r:id="rId8"/>
    <p:sldLayoutId id="2147493464" r:id="rId9"/>
    <p:sldLayoutId id="2147493470" r:id="rId10"/>
    <p:sldLayoutId id="2147493519" r:id="rId11"/>
    <p:sldLayoutId id="2147493516" r:id="rId12"/>
    <p:sldLayoutId id="2147493520" r:id="rId13"/>
    <p:sldLayoutId id="2147493522" r:id="rId14"/>
    <p:sldLayoutId id="2147493521" r:id="rId15"/>
    <p:sldLayoutId id="2147493528" r:id="rId16"/>
  </p:sldLayoutIdLst>
  <p:txStyles>
    <p:titleStyle>
      <a:lvl1pPr algn="ctr" defTabSz="342801" rtl="0" eaLnBrk="1" latinLnBrk="0" hangingPunct="1">
        <a:spcBef>
          <a:spcPct val="0"/>
        </a:spcBef>
        <a:buNone/>
        <a:defRPr sz="3300" kern="1200">
          <a:solidFill>
            <a:schemeClr val="tx1"/>
          </a:solidFill>
          <a:latin typeface="+mj-lt"/>
          <a:ea typeface="+mj-ea"/>
          <a:cs typeface="+mj-cs"/>
        </a:defRPr>
      </a:lvl1pPr>
    </p:titleStyle>
    <p:bodyStyle>
      <a:lvl1pPr marL="257102" indent="-257102" algn="l" defTabSz="342801" rtl="0" eaLnBrk="1" latinLnBrk="0" hangingPunct="1">
        <a:spcBef>
          <a:spcPct val="20000"/>
        </a:spcBef>
        <a:buFont typeface="Arial"/>
        <a:buChar char="•"/>
        <a:defRPr sz="2400" kern="1200">
          <a:solidFill>
            <a:schemeClr val="tx1"/>
          </a:solidFill>
          <a:latin typeface="+mn-lt"/>
          <a:ea typeface="+mn-ea"/>
          <a:cs typeface="+mn-cs"/>
        </a:defRPr>
      </a:lvl1pPr>
      <a:lvl2pPr marL="557052" indent="-214251" algn="l" defTabSz="342801" rtl="0" eaLnBrk="1" latinLnBrk="0" hangingPunct="1">
        <a:spcBef>
          <a:spcPct val="20000"/>
        </a:spcBef>
        <a:buFont typeface="Arial"/>
        <a:buChar char="–"/>
        <a:defRPr sz="2100" kern="1200">
          <a:solidFill>
            <a:schemeClr val="tx1"/>
          </a:solidFill>
          <a:latin typeface="+mn-lt"/>
          <a:ea typeface="+mn-ea"/>
          <a:cs typeface="+mn-cs"/>
        </a:defRPr>
      </a:lvl2pPr>
      <a:lvl3pPr marL="857002" indent="-171400" algn="l" defTabSz="342801" rtl="0" eaLnBrk="1" latinLnBrk="0" hangingPunct="1">
        <a:spcBef>
          <a:spcPct val="20000"/>
        </a:spcBef>
        <a:buFont typeface="Arial"/>
        <a:buChar char="•"/>
        <a:defRPr sz="1800" kern="1200">
          <a:solidFill>
            <a:schemeClr val="tx1"/>
          </a:solidFill>
          <a:latin typeface="+mn-lt"/>
          <a:ea typeface="+mn-ea"/>
          <a:cs typeface="+mn-cs"/>
        </a:defRPr>
      </a:lvl3pPr>
      <a:lvl4pPr marL="1199804" indent="-171400" algn="l" defTabSz="342801" rtl="0" eaLnBrk="1" latinLnBrk="0" hangingPunct="1">
        <a:spcBef>
          <a:spcPct val="20000"/>
        </a:spcBef>
        <a:buFont typeface="Arial"/>
        <a:buChar char="–"/>
        <a:defRPr sz="1500" kern="1200">
          <a:solidFill>
            <a:schemeClr val="tx1"/>
          </a:solidFill>
          <a:latin typeface="+mn-lt"/>
          <a:ea typeface="+mn-ea"/>
          <a:cs typeface="+mn-cs"/>
        </a:defRPr>
      </a:lvl4pPr>
      <a:lvl5pPr marL="1542606" indent="-171400" algn="l" defTabSz="342801" rtl="0" eaLnBrk="1" latinLnBrk="0" hangingPunct="1">
        <a:spcBef>
          <a:spcPct val="20000"/>
        </a:spcBef>
        <a:buFont typeface="Arial"/>
        <a:buChar char="»"/>
        <a:defRPr sz="1500" kern="1200">
          <a:solidFill>
            <a:schemeClr val="tx1"/>
          </a:solidFill>
          <a:latin typeface="+mn-lt"/>
          <a:ea typeface="+mn-ea"/>
          <a:cs typeface="+mn-cs"/>
        </a:defRPr>
      </a:lvl5pPr>
      <a:lvl6pPr marL="1885407" indent="-171400" algn="l" defTabSz="342801" rtl="0" eaLnBrk="1" latinLnBrk="0" hangingPunct="1">
        <a:spcBef>
          <a:spcPct val="20000"/>
        </a:spcBef>
        <a:buFont typeface="Arial"/>
        <a:buChar char="•"/>
        <a:defRPr sz="1500" kern="1200">
          <a:solidFill>
            <a:schemeClr val="tx1"/>
          </a:solidFill>
          <a:latin typeface="+mn-lt"/>
          <a:ea typeface="+mn-ea"/>
          <a:cs typeface="+mn-cs"/>
        </a:defRPr>
      </a:lvl6pPr>
      <a:lvl7pPr marL="2228208" indent="-171400" algn="l" defTabSz="342801" rtl="0" eaLnBrk="1" latinLnBrk="0" hangingPunct="1">
        <a:spcBef>
          <a:spcPct val="20000"/>
        </a:spcBef>
        <a:buFont typeface="Arial"/>
        <a:buChar char="•"/>
        <a:defRPr sz="1500" kern="1200">
          <a:solidFill>
            <a:schemeClr val="tx1"/>
          </a:solidFill>
          <a:latin typeface="+mn-lt"/>
          <a:ea typeface="+mn-ea"/>
          <a:cs typeface="+mn-cs"/>
        </a:defRPr>
      </a:lvl7pPr>
      <a:lvl8pPr marL="2571010" indent="-171400" algn="l" defTabSz="342801" rtl="0" eaLnBrk="1" latinLnBrk="0" hangingPunct="1">
        <a:spcBef>
          <a:spcPct val="20000"/>
        </a:spcBef>
        <a:buFont typeface="Arial"/>
        <a:buChar char="•"/>
        <a:defRPr sz="1500" kern="1200">
          <a:solidFill>
            <a:schemeClr val="tx1"/>
          </a:solidFill>
          <a:latin typeface="+mn-lt"/>
          <a:ea typeface="+mn-ea"/>
          <a:cs typeface="+mn-cs"/>
        </a:defRPr>
      </a:lvl8pPr>
      <a:lvl9pPr marL="2913811" indent="-171400" algn="l" defTabSz="34280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01" rtl="0" eaLnBrk="1" latinLnBrk="0" hangingPunct="1">
        <a:defRPr sz="1351" kern="1200">
          <a:solidFill>
            <a:schemeClr val="tx1"/>
          </a:solidFill>
          <a:latin typeface="+mn-lt"/>
          <a:ea typeface="+mn-ea"/>
          <a:cs typeface="+mn-cs"/>
        </a:defRPr>
      </a:lvl1pPr>
      <a:lvl2pPr marL="342801" algn="l" defTabSz="342801" rtl="0" eaLnBrk="1" latinLnBrk="0" hangingPunct="1">
        <a:defRPr sz="1351" kern="1200">
          <a:solidFill>
            <a:schemeClr val="tx1"/>
          </a:solidFill>
          <a:latin typeface="+mn-lt"/>
          <a:ea typeface="+mn-ea"/>
          <a:cs typeface="+mn-cs"/>
        </a:defRPr>
      </a:lvl2pPr>
      <a:lvl3pPr marL="685603" algn="l" defTabSz="342801" rtl="0" eaLnBrk="1" latinLnBrk="0" hangingPunct="1">
        <a:defRPr sz="1351" kern="1200">
          <a:solidFill>
            <a:schemeClr val="tx1"/>
          </a:solidFill>
          <a:latin typeface="+mn-lt"/>
          <a:ea typeface="+mn-ea"/>
          <a:cs typeface="+mn-cs"/>
        </a:defRPr>
      </a:lvl3pPr>
      <a:lvl4pPr marL="1028404" algn="l" defTabSz="342801" rtl="0" eaLnBrk="1" latinLnBrk="0" hangingPunct="1">
        <a:defRPr sz="1351" kern="1200">
          <a:solidFill>
            <a:schemeClr val="tx1"/>
          </a:solidFill>
          <a:latin typeface="+mn-lt"/>
          <a:ea typeface="+mn-ea"/>
          <a:cs typeface="+mn-cs"/>
        </a:defRPr>
      </a:lvl4pPr>
      <a:lvl5pPr marL="1371205" algn="l" defTabSz="342801" rtl="0" eaLnBrk="1" latinLnBrk="0" hangingPunct="1">
        <a:defRPr sz="1351" kern="1200">
          <a:solidFill>
            <a:schemeClr val="tx1"/>
          </a:solidFill>
          <a:latin typeface="+mn-lt"/>
          <a:ea typeface="+mn-ea"/>
          <a:cs typeface="+mn-cs"/>
        </a:defRPr>
      </a:lvl5pPr>
      <a:lvl6pPr marL="1714007" algn="l" defTabSz="342801" rtl="0" eaLnBrk="1" latinLnBrk="0" hangingPunct="1">
        <a:defRPr sz="1351" kern="1200">
          <a:solidFill>
            <a:schemeClr val="tx1"/>
          </a:solidFill>
          <a:latin typeface="+mn-lt"/>
          <a:ea typeface="+mn-ea"/>
          <a:cs typeface="+mn-cs"/>
        </a:defRPr>
      </a:lvl6pPr>
      <a:lvl7pPr marL="2056808" algn="l" defTabSz="342801" rtl="0" eaLnBrk="1" latinLnBrk="0" hangingPunct="1">
        <a:defRPr sz="1351" kern="1200">
          <a:solidFill>
            <a:schemeClr val="tx1"/>
          </a:solidFill>
          <a:latin typeface="+mn-lt"/>
          <a:ea typeface="+mn-ea"/>
          <a:cs typeface="+mn-cs"/>
        </a:defRPr>
      </a:lvl7pPr>
      <a:lvl8pPr marL="2399609" algn="l" defTabSz="342801" rtl="0" eaLnBrk="1" latinLnBrk="0" hangingPunct="1">
        <a:defRPr sz="1351" kern="1200">
          <a:solidFill>
            <a:schemeClr val="tx1"/>
          </a:solidFill>
          <a:latin typeface="+mn-lt"/>
          <a:ea typeface="+mn-ea"/>
          <a:cs typeface="+mn-cs"/>
        </a:defRPr>
      </a:lvl8pPr>
      <a:lvl9pPr marL="2742411" algn="l" defTabSz="34280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bit.ly/3bPXyHn" TargetMode="External"/><Relationship Id="rId2" Type="http://schemas.openxmlformats.org/officeDocument/2006/relationships/hyperlink" Target="https://www.irishmirror.ie/all-about/hse-quit"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hyperlink" Target="https://www.otbsports.com/soccer/stop-smoking-hse-fergus-mcnally-1158846" TargetMode="External"/><Relationship Id="rId4" Type="http://schemas.openxmlformats.org/officeDocument/2006/relationships/image" Target="../media/image17.jp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soundcloud.com/hseireland/quitmarch" TargetMode="External"/><Relationship Id="rId2" Type="http://schemas.openxmlformats.org/officeDocument/2006/relationships/hyperlink" Target="https://www.youtube.com/watch?v=7cwWvPnhlHQ"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facebook.com/HSEqu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J-mCArC2nKM&amp;feature=youtu.be"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quit.ie/" TargetMode="External"/><Relationship Id="rId5" Type="http://schemas.openxmlformats.org/officeDocument/2006/relationships/hyperlink" Target="https://bit.ly/3bPXyHn" TargetMode="External"/><Relationship Id="rId4" Type="http://schemas.openxmlformats.org/officeDocument/2006/relationships/hyperlink" Target="http://www.quit.i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s://www.facebook.com/HSEquit/"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mailto:thomas.fitzpatrick@hse.ie" TargetMode="External"/><Relationship Id="rId2" Type="http://schemas.openxmlformats.org/officeDocument/2006/relationships/hyperlink" Target="mailto:press@hse.ie"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70089"/>
            <a:ext cx="6857999" cy="2391656"/>
          </a:xfrm>
        </p:spPr>
        <p:txBody>
          <a:bodyPr>
            <a:normAutofit/>
          </a:bodyPr>
          <a:lstStyle/>
          <a:p>
            <a:endParaRPr lang="en-US" b="1" dirty="0">
              <a:solidFill>
                <a:srgbClr val="595959"/>
              </a:solidFill>
              <a:latin typeface="Arial"/>
              <a:cs typeface="Arial"/>
            </a:endParaRPr>
          </a:p>
          <a:p>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9925" b="-1299"/>
          <a:stretch/>
        </p:blipFill>
        <p:spPr>
          <a:xfrm>
            <a:off x="2049666" y="772114"/>
            <a:ext cx="2499935" cy="1584000"/>
          </a:xfrm>
          <a:prstGeom prst="rect">
            <a:avLst/>
          </a:prstGeom>
        </p:spPr>
      </p:pic>
      <p:sp>
        <p:nvSpPr>
          <p:cNvPr id="10" name="Rectangle 9"/>
          <p:cNvSpPr/>
          <p:nvPr/>
        </p:nvSpPr>
        <p:spPr>
          <a:xfrm>
            <a:off x="1171147" y="2670423"/>
            <a:ext cx="4515703" cy="1532727"/>
          </a:xfrm>
          <a:prstGeom prst="rect">
            <a:avLst/>
          </a:prstGeom>
        </p:spPr>
        <p:txBody>
          <a:bodyPr wrap="square">
            <a:spAutoFit/>
          </a:bodyPr>
          <a:lstStyle/>
          <a:p>
            <a:pPr algn="ctr">
              <a:lnSpc>
                <a:spcPct val="130000"/>
              </a:lnSpc>
            </a:pPr>
            <a:r>
              <a:rPr lang="en-IE" sz="2400" b="1" dirty="0"/>
              <a:t>Get behind the QUIT </a:t>
            </a:r>
            <a:r>
              <a:rPr lang="en-IE" sz="2400" b="1" dirty="0" smtClean="0"/>
              <a:t>Leaders</a:t>
            </a:r>
            <a:endParaRPr lang="en-IE" sz="2400" b="1" dirty="0"/>
          </a:p>
          <a:p>
            <a:pPr algn="ctr">
              <a:lnSpc>
                <a:spcPct val="130000"/>
              </a:lnSpc>
            </a:pPr>
            <a:r>
              <a:rPr lang="en-IE" sz="2400" b="1" dirty="0" smtClean="0"/>
              <a:t>Partner </a:t>
            </a:r>
            <a:r>
              <a:rPr lang="en-IE" sz="2400" b="1" dirty="0"/>
              <a:t>information pack</a:t>
            </a:r>
          </a:p>
          <a:p>
            <a:pPr algn="ctr">
              <a:lnSpc>
                <a:spcPct val="130000"/>
              </a:lnSpc>
            </a:pPr>
            <a:r>
              <a:rPr lang="en-IE" sz="2400" b="1" dirty="0"/>
              <a:t>March 2021</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pic>
        <p:nvPicPr>
          <p:cNvPr id="12" name="Picture 11"/>
          <p:cNvPicPr>
            <a:picLocks noChangeAspect="1"/>
          </p:cNvPicPr>
          <p:nvPr/>
        </p:nvPicPr>
        <p:blipFill>
          <a:blip r:embed="rId4"/>
          <a:stretch>
            <a:fillRect/>
          </a:stretch>
        </p:blipFill>
        <p:spPr>
          <a:xfrm>
            <a:off x="914400" y="4369872"/>
            <a:ext cx="5100320" cy="3920150"/>
          </a:xfrm>
          <a:prstGeom prst="rect">
            <a:avLst/>
          </a:prstGeom>
        </p:spPr>
      </p:pic>
    </p:spTree>
    <p:extLst>
      <p:ext uri="{BB962C8B-B14F-4D97-AF65-F5344CB8AC3E}">
        <p14:creationId xmlns:p14="http://schemas.microsoft.com/office/powerpoint/2010/main" val="132765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90095"/>
            <a:ext cx="6852756" cy="11100924"/>
          </a:xfrm>
          <a:prstGeom prst="rect">
            <a:avLst/>
          </a:prstGeom>
          <a:noFill/>
        </p:spPr>
        <p:txBody>
          <a:bodyPr wrap="square" rtlCol="0">
            <a:spAutoFit/>
          </a:bodyPr>
          <a:lstStyle/>
          <a:p>
            <a:r>
              <a:rPr lang="en-IE" sz="2000" b="1" dirty="0">
                <a:solidFill>
                  <a:srgbClr val="FF3300"/>
                </a:solidFill>
              </a:rPr>
              <a:t>The </a:t>
            </a:r>
            <a:r>
              <a:rPr lang="en-IE" sz="2000" b="1" dirty="0" smtClean="0">
                <a:solidFill>
                  <a:srgbClr val="FF3300"/>
                </a:solidFill>
              </a:rPr>
              <a:t>partnership – Irish Mirror</a:t>
            </a:r>
          </a:p>
          <a:p>
            <a:endParaRPr lang="en-IE" sz="1600" b="1" dirty="0">
              <a:solidFill>
                <a:srgbClr val="FF3300"/>
              </a:solidFill>
            </a:endParaRPr>
          </a:p>
          <a:p>
            <a:r>
              <a:rPr lang="en-IE" sz="1800" dirty="0" smtClean="0"/>
              <a:t>Thousands </a:t>
            </a:r>
            <a:r>
              <a:rPr lang="en-IE" sz="1800" dirty="0"/>
              <a:t>of people give up smoking every year, but research shows that many smokers choose to go it alone when they quit. With support from the Quit programme, friends, family or even other quitters you have a much better chance of success.</a:t>
            </a:r>
          </a:p>
          <a:p>
            <a:endParaRPr lang="en-IE" sz="1800" dirty="0" smtClean="0"/>
          </a:p>
          <a:p>
            <a:r>
              <a:rPr lang="en-IE" sz="1800" dirty="0" smtClean="0"/>
              <a:t>To </a:t>
            </a:r>
            <a:r>
              <a:rPr lang="en-IE" sz="1800" dirty="0"/>
              <a:t>showcase the Quit services offered, how important support is and to encourage as many people to quit as possible this March, we have recruited 11 would-be quitters to tell their stories and help inspire others to join them on the journey towards becoming smoke-free.</a:t>
            </a:r>
          </a:p>
          <a:p>
            <a:endParaRPr lang="en-IE" sz="1600" dirty="0" smtClean="0"/>
          </a:p>
          <a:p>
            <a:endParaRPr lang="en-IE" sz="1600" dirty="0" smtClean="0"/>
          </a:p>
          <a:p>
            <a:endParaRPr lang="en-IE" sz="1600" dirty="0"/>
          </a:p>
          <a:p>
            <a:endParaRPr lang="en-IE" sz="1600" dirty="0" smtClean="0"/>
          </a:p>
          <a:p>
            <a:endParaRPr lang="en-IE" sz="1600" dirty="0"/>
          </a:p>
          <a:p>
            <a:endParaRPr lang="en-IE" sz="1600" dirty="0" smtClean="0"/>
          </a:p>
          <a:p>
            <a:endParaRPr lang="en-IE" sz="1600" dirty="0"/>
          </a:p>
          <a:p>
            <a:endParaRPr lang="en-IE" sz="1600" dirty="0" smtClean="0"/>
          </a:p>
          <a:p>
            <a:endParaRPr lang="en-IE" sz="1600" dirty="0"/>
          </a:p>
          <a:p>
            <a:endParaRPr lang="en-IE" sz="1600" dirty="0" smtClean="0"/>
          </a:p>
          <a:p>
            <a:endParaRPr lang="en-IE" sz="1600" dirty="0" smtClean="0"/>
          </a:p>
          <a:p>
            <a:endParaRPr lang="en-IE" sz="1600" dirty="0" smtClean="0"/>
          </a:p>
          <a:p>
            <a:endParaRPr lang="en-IE" sz="1600" dirty="0"/>
          </a:p>
          <a:p>
            <a:endParaRPr lang="en-IE" sz="1600" dirty="0" smtClean="0"/>
          </a:p>
          <a:p>
            <a:endParaRPr lang="en-IE" sz="1600" dirty="0"/>
          </a:p>
          <a:p>
            <a:r>
              <a:rPr lang="en-IE" sz="1800" dirty="0" smtClean="0"/>
              <a:t>Each </a:t>
            </a:r>
            <a:r>
              <a:rPr lang="en-IE" sz="1800" dirty="0"/>
              <a:t>of our Quit Leaders </a:t>
            </a:r>
            <a:r>
              <a:rPr lang="en-IE" sz="1800" dirty="0" smtClean="0"/>
              <a:t>will follow </a:t>
            </a:r>
            <a:r>
              <a:rPr lang="en-IE" sz="1800" dirty="0"/>
              <a:t>their own personalised Quit Plan, with the goal of not smoking for 28 days and finally becoming completely smoke-free. The Quit Leaders are sharing their stories through twice weekly articles, videos and online updates in the </a:t>
            </a:r>
            <a:r>
              <a:rPr lang="en-IE" sz="1800" dirty="0" smtClean="0"/>
              <a:t>Irish Daily </a:t>
            </a:r>
            <a:r>
              <a:rPr lang="en-IE" sz="1800" dirty="0"/>
              <a:t>Mirror and on irishmirror.ie. </a:t>
            </a:r>
            <a:r>
              <a:rPr lang="en-IE" sz="1800" dirty="0" smtClean="0"/>
              <a:t>The content is also supported by homepage takeovers and social media promotion</a:t>
            </a:r>
          </a:p>
          <a:p>
            <a:endParaRPr lang="en-IE" sz="1800" dirty="0" smtClean="0"/>
          </a:p>
          <a:p>
            <a:r>
              <a:rPr lang="en-IE" sz="1800" dirty="0" smtClean="0"/>
              <a:t>Read about their quit attempts so far </a:t>
            </a:r>
            <a:r>
              <a:rPr lang="en-IE" sz="1800" b="1" dirty="0" smtClean="0">
                <a:hlinkClick r:id="rId2"/>
              </a:rPr>
              <a:t>here</a:t>
            </a:r>
            <a:endParaRPr lang="en-IE" sz="1800" b="1" dirty="0" smtClean="0"/>
          </a:p>
          <a:p>
            <a:r>
              <a:rPr lang="en-IE" sz="1800" dirty="0" smtClean="0"/>
              <a:t>And watch their videos </a:t>
            </a:r>
            <a:r>
              <a:rPr lang="en-IE" sz="1800" b="1" dirty="0" smtClean="0">
                <a:hlinkClick r:id="rId3"/>
              </a:rPr>
              <a:t>here </a:t>
            </a:r>
            <a:endParaRPr lang="en-IE" sz="1800" b="1" dirty="0" smtClean="0"/>
          </a:p>
          <a:p>
            <a:endParaRPr lang="en-IE" dirty="0"/>
          </a:p>
          <a:p>
            <a:endParaRPr lang="en-IE" dirty="0" smtClean="0"/>
          </a:p>
          <a:p>
            <a:r>
              <a:rPr lang="en-IE" dirty="0" smtClean="0"/>
              <a:t>.</a:t>
            </a:r>
          </a:p>
          <a:p>
            <a:r>
              <a:rPr lang="en-IE" sz="1600" dirty="0" smtClean="0"/>
              <a:t>. </a:t>
            </a:r>
            <a:endParaRPr lang="en-IE" sz="1600" dirty="0"/>
          </a:p>
        </p:txBody>
      </p:sp>
      <p:pic>
        <p:nvPicPr>
          <p:cNvPr id="5" name="Picture 4"/>
          <p:cNvPicPr>
            <a:picLocks noChangeAspect="1"/>
          </p:cNvPicPr>
          <p:nvPr/>
        </p:nvPicPr>
        <p:blipFill>
          <a:blip r:embed="rId4"/>
          <a:stretch>
            <a:fillRect/>
          </a:stretch>
        </p:blipFill>
        <p:spPr>
          <a:xfrm>
            <a:off x="259315" y="3685962"/>
            <a:ext cx="6334125" cy="29343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810" y="9302448"/>
            <a:ext cx="720940" cy="60095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29925" b="-1299"/>
          <a:stretch/>
        </p:blipFill>
        <p:spPr>
          <a:xfrm>
            <a:off x="6075616" y="9378776"/>
            <a:ext cx="707517" cy="448295"/>
          </a:xfrm>
          <a:prstGeom prst="rect">
            <a:avLst/>
          </a:prstGeom>
        </p:spPr>
      </p:pic>
    </p:spTree>
    <p:extLst>
      <p:ext uri="{BB962C8B-B14F-4D97-AF65-F5344CB8AC3E}">
        <p14:creationId xmlns:p14="http://schemas.microsoft.com/office/powerpoint/2010/main" val="108691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2ECD213-1277-4C55-98B5-7ECB01B9EEDE}"/>
              </a:ext>
            </a:extLst>
          </p:cNvPr>
          <p:cNvSpPr/>
          <p:nvPr/>
        </p:nvSpPr>
        <p:spPr>
          <a:xfrm>
            <a:off x="161864" y="235247"/>
            <a:ext cx="6597598" cy="4172232"/>
          </a:xfrm>
          <a:prstGeom prst="rect">
            <a:avLst/>
          </a:prstGeom>
        </p:spPr>
        <p:txBody>
          <a:bodyPr wrap="square" lIns="0">
            <a:spAutoFit/>
          </a:bodyPr>
          <a:lstStyle/>
          <a:p>
            <a:r>
              <a:rPr lang="en-IE" sz="1800" b="1" dirty="0">
                <a:solidFill>
                  <a:srgbClr val="FF3300"/>
                </a:solidFill>
              </a:rPr>
              <a:t>The partnership</a:t>
            </a:r>
            <a:r>
              <a:rPr lang="en-IE" sz="1800" b="1" dirty="0" smtClean="0">
                <a:solidFill>
                  <a:srgbClr val="FF0000"/>
                </a:solidFill>
              </a:rPr>
              <a:t>– Media Central </a:t>
            </a:r>
          </a:p>
          <a:p>
            <a:endParaRPr lang="en-IE" sz="1800" b="1" dirty="0">
              <a:solidFill>
                <a:srgbClr val="FF0000"/>
              </a:solidFill>
            </a:endParaRPr>
          </a:p>
          <a:p>
            <a:r>
              <a:rPr lang="en-IE" sz="1800" dirty="0" smtClean="0"/>
              <a:t>A </a:t>
            </a:r>
            <a:r>
              <a:rPr lang="en-IE" sz="1800" dirty="0"/>
              <a:t>collaborative and multiplatform partnership across </a:t>
            </a:r>
            <a:r>
              <a:rPr lang="en-IE" sz="1800" dirty="0" smtClean="0"/>
              <a:t>several local and national radio stations amplifies our </a:t>
            </a:r>
            <a:r>
              <a:rPr lang="en-IE" sz="1800" dirty="0"/>
              <a:t>Quit Leaders and their </a:t>
            </a:r>
            <a:r>
              <a:rPr lang="en-IE" sz="1800" dirty="0" smtClean="0"/>
              <a:t>journeys. </a:t>
            </a:r>
            <a:endParaRPr lang="en-IE" sz="1800" dirty="0"/>
          </a:p>
          <a:p>
            <a:endParaRPr lang="en-IE" sz="1800" dirty="0" smtClean="0"/>
          </a:p>
          <a:p>
            <a:r>
              <a:rPr lang="en-IE" sz="1800" dirty="0" smtClean="0"/>
              <a:t>The Quit Leaders carried out interviews for each station and throughout March snippets of their interviews are played to give listeners tips, advice and their experience of quitting smoking so far. </a:t>
            </a:r>
            <a:endParaRPr lang="en-IE" sz="1800" dirty="0"/>
          </a:p>
          <a:p>
            <a:endParaRPr lang="en-IE" dirty="0"/>
          </a:p>
          <a:p>
            <a:pPr lvl="1"/>
            <a:endParaRPr lang="en-IE" sz="1600" b="1" dirty="0"/>
          </a:p>
          <a:p>
            <a:pPr lvl="1"/>
            <a:endParaRPr lang="en-IE" sz="1600" b="1" dirty="0" smtClean="0"/>
          </a:p>
          <a:p>
            <a:endParaRPr lang="en-IE" sz="1600" dirty="0" smtClean="0"/>
          </a:p>
          <a:p>
            <a:endParaRPr lang="en-IE" sz="16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17" y="2931795"/>
            <a:ext cx="817666" cy="8176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391" y="3260056"/>
            <a:ext cx="995956" cy="97881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21" y="3247279"/>
            <a:ext cx="1240295" cy="8509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813" y="3299654"/>
            <a:ext cx="1624710" cy="77433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157" y="4010015"/>
            <a:ext cx="964217" cy="77214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687" y="3203584"/>
            <a:ext cx="966470" cy="966470"/>
          </a:xfrm>
          <a:prstGeom prst="rect">
            <a:avLst/>
          </a:prstGeom>
        </p:spPr>
      </p:pic>
      <p:pic>
        <p:nvPicPr>
          <p:cNvPr id="3" name="Picture 2"/>
          <p:cNvPicPr>
            <a:picLocks noChangeAspect="1"/>
          </p:cNvPicPr>
          <p:nvPr/>
        </p:nvPicPr>
        <p:blipFill>
          <a:blip r:embed="rId9"/>
          <a:stretch>
            <a:fillRect/>
          </a:stretch>
        </p:blipFill>
        <p:spPr>
          <a:xfrm>
            <a:off x="3178878" y="4782157"/>
            <a:ext cx="3537362" cy="3855927"/>
          </a:xfrm>
          <a:prstGeom prst="rect">
            <a:avLst/>
          </a:prstGeom>
        </p:spPr>
      </p:pic>
      <p:sp>
        <p:nvSpPr>
          <p:cNvPr id="4" name="TextBox 3"/>
          <p:cNvSpPr txBox="1"/>
          <p:nvPr/>
        </p:nvSpPr>
        <p:spPr>
          <a:xfrm>
            <a:off x="67454" y="4407479"/>
            <a:ext cx="3092335" cy="4390689"/>
          </a:xfrm>
          <a:prstGeom prst="rect">
            <a:avLst/>
          </a:prstGeom>
          <a:noFill/>
        </p:spPr>
        <p:txBody>
          <a:bodyPr wrap="square" rtlCol="0">
            <a:spAutoFit/>
          </a:bodyPr>
          <a:lstStyle/>
          <a:p>
            <a:r>
              <a:rPr lang="en-IE" sz="1800" dirty="0">
                <a:solidFill>
                  <a:srgbClr val="FF0000"/>
                </a:solidFill>
              </a:rPr>
              <a:t>Quit </a:t>
            </a:r>
            <a:r>
              <a:rPr lang="en-IE" sz="1800" dirty="0" smtClean="0">
                <a:solidFill>
                  <a:srgbClr val="FF0000"/>
                </a:solidFill>
              </a:rPr>
              <a:t>Leader: Fergus McNally</a:t>
            </a:r>
          </a:p>
          <a:p>
            <a:endParaRPr lang="en-IE" sz="1800" dirty="0">
              <a:solidFill>
                <a:srgbClr val="FF0000"/>
              </a:solidFill>
            </a:endParaRPr>
          </a:p>
          <a:p>
            <a:r>
              <a:rPr lang="en-IE" sz="1800" dirty="0" smtClean="0"/>
              <a:t>The </a:t>
            </a:r>
            <a:r>
              <a:rPr lang="en-IE" sz="1800" dirty="0"/>
              <a:t>Republic of Ireland soccer team’s </a:t>
            </a:r>
            <a:r>
              <a:rPr lang="en-IE" sz="1800" dirty="0" err="1"/>
              <a:t>kitman</a:t>
            </a:r>
            <a:r>
              <a:rPr lang="en-IE" sz="1800" dirty="0"/>
              <a:t>, Fergus McNally, will join Off The Ball AM every </a:t>
            </a:r>
            <a:r>
              <a:rPr lang="en-IE" sz="1800" dirty="0" smtClean="0"/>
              <a:t>Wednesday in March </a:t>
            </a:r>
            <a:r>
              <a:rPr lang="en-IE" sz="1800" dirty="0"/>
              <a:t>to detail his quit attempt, talk about the support he is receiving from the </a:t>
            </a:r>
            <a:r>
              <a:rPr lang="en-IE" sz="1800" dirty="0" smtClean="0"/>
              <a:t>Quit service </a:t>
            </a:r>
            <a:r>
              <a:rPr lang="en-IE" sz="1800" dirty="0"/>
              <a:t>and why this time he plans to stay off the cigarettes for good. </a:t>
            </a:r>
          </a:p>
          <a:p>
            <a:endParaRPr lang="en-IE" sz="1800" dirty="0"/>
          </a:p>
          <a:p>
            <a:r>
              <a:rPr lang="en-IE" sz="1800" dirty="0"/>
              <a:t>Follow his progress </a:t>
            </a:r>
            <a:r>
              <a:rPr lang="en-IE" sz="1800" b="1" dirty="0">
                <a:solidFill>
                  <a:srgbClr val="FF0000"/>
                </a:solidFill>
                <a:hlinkClick r:id="rId10"/>
              </a:rPr>
              <a:t>here </a:t>
            </a:r>
            <a:endParaRPr lang="en-IE" sz="1800" b="1" dirty="0">
              <a:solidFill>
                <a:srgbClr val="FF0000"/>
              </a:solidFill>
            </a:endParaRPr>
          </a:p>
          <a:p>
            <a:pPr algn="ctr">
              <a:lnSpc>
                <a:spcPct val="130000"/>
              </a:lnSpc>
            </a:pPr>
            <a:endParaRPr lang="en-IE" sz="800" dirty="0" err="1">
              <a:solidFill>
                <a:srgbClr val="808180"/>
              </a:solidFill>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15" name="Picture 14"/>
          <p:cNvPicPr>
            <a:picLocks noChangeAspect="1"/>
          </p:cNvPicPr>
          <p:nvPr/>
        </p:nvPicPr>
        <p:blipFill rotWithShape="1">
          <a:blip r:embed="rId12">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364536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97149" y="179167"/>
            <a:ext cx="2762295" cy="369332"/>
          </a:xfrm>
          <a:prstGeom prst="rect">
            <a:avLst/>
          </a:prstGeom>
          <a:noFill/>
        </p:spPr>
        <p:txBody>
          <a:bodyPr wrap="none" rtlCol="0">
            <a:spAutoFit/>
          </a:bodyPr>
          <a:lstStyle/>
          <a:p>
            <a:pPr lvl="0"/>
            <a:r>
              <a:rPr lang="en-IE" sz="1800" b="1" dirty="0">
                <a:solidFill>
                  <a:srgbClr val="FF0000"/>
                </a:solidFill>
              </a:rPr>
              <a:t>March Quit Month 2021</a:t>
            </a:r>
          </a:p>
        </p:txBody>
      </p:sp>
      <p:sp>
        <p:nvSpPr>
          <p:cNvPr id="16" name="Rectangle 15">
            <a:extLst>
              <a:ext uri="{FF2B5EF4-FFF2-40B4-BE49-F238E27FC236}">
                <a16:creationId xmlns:a16="http://schemas.microsoft.com/office/drawing/2014/main" xmlns="" id="{82ECD213-1277-4C55-98B5-7ECB01B9EEDE}"/>
              </a:ext>
            </a:extLst>
          </p:cNvPr>
          <p:cNvSpPr/>
          <p:nvPr/>
        </p:nvSpPr>
        <p:spPr>
          <a:xfrm>
            <a:off x="255232" y="415027"/>
            <a:ext cx="6527901" cy="8125301"/>
          </a:xfrm>
          <a:prstGeom prst="rect">
            <a:avLst/>
          </a:prstGeom>
        </p:spPr>
        <p:txBody>
          <a:bodyPr wrap="square" lIns="0">
            <a:spAutoFit/>
          </a:bodyPr>
          <a:lstStyle/>
          <a:p>
            <a:endParaRPr lang="en-IE" sz="1800" dirty="0"/>
          </a:p>
          <a:p>
            <a:r>
              <a:rPr lang="en-IE" sz="1800" dirty="0"/>
              <a:t>Our QUIT leaders are taking part in QUIT month, our drive to encourage people to make March their last stop by quitting smoking for 28 days. People who smoke can start their quit journey at any point in the month</a:t>
            </a:r>
          </a:p>
          <a:p>
            <a:endParaRPr lang="en-IE" sz="1800" dirty="0"/>
          </a:p>
          <a:p>
            <a:r>
              <a:rPr lang="en-IE" sz="1800" u="sng" dirty="0" smtClean="0"/>
              <a:t>Other </a:t>
            </a:r>
            <a:r>
              <a:rPr lang="en-IE" sz="1800" u="sng" dirty="0"/>
              <a:t>campaign </a:t>
            </a:r>
            <a:r>
              <a:rPr lang="en-IE" sz="1800" u="sng" dirty="0" smtClean="0"/>
              <a:t>elements</a:t>
            </a:r>
          </a:p>
          <a:p>
            <a:endParaRPr lang="en-IE" sz="1800" dirty="0"/>
          </a:p>
          <a:p>
            <a:r>
              <a:rPr lang="en-IE" sz="1800" b="1" dirty="0"/>
              <a:t>TV and radio</a:t>
            </a:r>
          </a:p>
          <a:p>
            <a:r>
              <a:rPr lang="en-IE" sz="1800" dirty="0"/>
              <a:t>Throughout March we are on-air through TV, video on demand, radio and digital audio advertising. You can see the TV ad </a:t>
            </a:r>
            <a:r>
              <a:rPr lang="en-IE" sz="1800" b="1" dirty="0">
                <a:hlinkClick r:id="rId2"/>
              </a:rPr>
              <a:t>here</a:t>
            </a:r>
            <a:r>
              <a:rPr lang="en-IE" sz="1800" dirty="0"/>
              <a:t> and listen to the radio </a:t>
            </a:r>
            <a:r>
              <a:rPr lang="en-IE" sz="1800" dirty="0" smtClean="0"/>
              <a:t>ad </a:t>
            </a:r>
            <a:r>
              <a:rPr lang="en-IE" sz="1800" b="1" dirty="0" smtClean="0">
                <a:hlinkClick r:id="rId3"/>
              </a:rPr>
              <a:t>here</a:t>
            </a:r>
            <a:endParaRPr lang="en-IE" sz="1800" b="1" dirty="0">
              <a:solidFill>
                <a:srgbClr val="FF0000"/>
              </a:solidFill>
            </a:endParaRPr>
          </a:p>
          <a:p>
            <a:endParaRPr lang="en-IE" sz="1800" dirty="0"/>
          </a:p>
          <a:p>
            <a:r>
              <a:rPr lang="en-IE" sz="1800" b="1" dirty="0"/>
              <a:t>Digital advertising</a:t>
            </a:r>
          </a:p>
          <a:p>
            <a:r>
              <a:rPr lang="en-IE" sz="1800" dirty="0"/>
              <a:t>Our digital display advertising is always on. We advertise on sites where our target audience go for news, current affairs and sports updates. </a:t>
            </a:r>
          </a:p>
          <a:p>
            <a:endParaRPr lang="en-IE" sz="1800" dirty="0"/>
          </a:p>
          <a:p>
            <a:r>
              <a:rPr lang="en-IE" sz="1800" b="1" dirty="0"/>
              <a:t>Social </a:t>
            </a:r>
          </a:p>
          <a:p>
            <a:r>
              <a:rPr lang="en-IE" sz="1800" dirty="0"/>
              <a:t>From mid-February, we have encouraged people to prepare to quit by engaging with the Quit Service and getting prepared to make March their last stop.</a:t>
            </a:r>
          </a:p>
          <a:p>
            <a:endParaRPr lang="en-IE" sz="1800" dirty="0"/>
          </a:p>
          <a:p>
            <a:r>
              <a:rPr lang="en-IE" sz="1800" dirty="0"/>
              <a:t>Throughout March, we are sharing tips and advice to help our audience beat cravings and stay motivated.</a:t>
            </a:r>
          </a:p>
          <a:p>
            <a:endParaRPr lang="en-IE" sz="1800" dirty="0"/>
          </a:p>
          <a:p>
            <a:r>
              <a:rPr lang="en-IE" sz="1800" dirty="0">
                <a:hlinkClick r:id="rId4"/>
              </a:rPr>
              <a:t>Follow us on Facebook</a:t>
            </a:r>
            <a:endParaRPr lang="en-IE" sz="1800" dirty="0"/>
          </a:p>
          <a:p>
            <a:r>
              <a:rPr lang="en-IE" sz="1800"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295903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97149" y="145549"/>
            <a:ext cx="3788217" cy="369332"/>
          </a:xfrm>
          <a:prstGeom prst="rect">
            <a:avLst/>
          </a:prstGeom>
          <a:noFill/>
        </p:spPr>
        <p:txBody>
          <a:bodyPr wrap="none" rtlCol="0">
            <a:spAutoFit/>
          </a:bodyPr>
          <a:lstStyle/>
          <a:p>
            <a:r>
              <a:rPr lang="en-US" sz="1800" b="1" dirty="0" smtClean="0">
                <a:solidFill>
                  <a:srgbClr val="FF0000"/>
                </a:solidFill>
              </a:rPr>
              <a:t>Why is now a good time to quit?</a:t>
            </a:r>
            <a:endParaRPr lang="en-US" sz="1800" b="1" dirty="0">
              <a:solidFill>
                <a:srgbClr val="FF0000"/>
              </a:solidFill>
            </a:endParaRPr>
          </a:p>
        </p:txBody>
      </p:sp>
      <p:sp>
        <p:nvSpPr>
          <p:cNvPr id="16" name="Rectangle 15">
            <a:extLst>
              <a:ext uri="{FF2B5EF4-FFF2-40B4-BE49-F238E27FC236}">
                <a16:creationId xmlns:a16="http://schemas.microsoft.com/office/drawing/2014/main" xmlns="" id="{82ECD213-1277-4C55-98B5-7ECB01B9EEDE}"/>
              </a:ext>
            </a:extLst>
          </p:cNvPr>
          <p:cNvSpPr/>
          <p:nvPr/>
        </p:nvSpPr>
        <p:spPr>
          <a:xfrm>
            <a:off x="197149" y="285727"/>
            <a:ext cx="6527901" cy="8679299"/>
          </a:xfrm>
          <a:prstGeom prst="rect">
            <a:avLst/>
          </a:prstGeom>
        </p:spPr>
        <p:txBody>
          <a:bodyPr wrap="square" lIns="0">
            <a:spAutoFit/>
          </a:bodyPr>
          <a:lstStyle/>
          <a:p>
            <a:endParaRPr lang="en-IE" sz="1800" dirty="0"/>
          </a:p>
          <a:p>
            <a:r>
              <a:rPr lang="en-IE" sz="1800" dirty="0">
                <a:cs typeface="Arial" panose="020B0604020202020204" pitchFamily="34" charset="0"/>
              </a:rPr>
              <a:t>There has never been a more important time to quit smoking</a:t>
            </a:r>
            <a:r>
              <a:rPr lang="en-IE" sz="1800" dirty="0" smtClean="0">
                <a:cs typeface="Arial" panose="020B0604020202020204" pitchFamily="34" charset="0"/>
              </a:rPr>
              <a:t>.</a:t>
            </a:r>
          </a:p>
          <a:p>
            <a:r>
              <a:rPr lang="en-IE" sz="1800" dirty="0" smtClean="0"/>
              <a:t>Research </a:t>
            </a:r>
            <a:r>
              <a:rPr lang="en-IE" sz="1800" dirty="0"/>
              <a:t>shows that smoking is a risk factor for coronavirus infection.</a:t>
            </a:r>
          </a:p>
          <a:p>
            <a:endParaRPr lang="en-IE" sz="1800" dirty="0" smtClean="0"/>
          </a:p>
          <a:p>
            <a:r>
              <a:rPr lang="en-IE" sz="1800" dirty="0" smtClean="0"/>
              <a:t>Dr </a:t>
            </a:r>
            <a:r>
              <a:rPr lang="en-IE" sz="1800" dirty="0"/>
              <a:t>Paul Kavanagh, HSE Public Health Medicine Specialist, says: “</a:t>
            </a:r>
            <a:r>
              <a:rPr lang="en-IE" sz="1800" i="1" dirty="0"/>
              <a:t>Smoking increases your risk of acute respiratory infections like COVID-19 in a number of ways. </a:t>
            </a:r>
            <a:r>
              <a:rPr lang="en-IE" sz="1800" i="1" dirty="0" smtClean="0"/>
              <a:t>Cigarette </a:t>
            </a:r>
            <a:r>
              <a:rPr lang="en-IE" sz="1800" i="1" dirty="0"/>
              <a:t>smoke damages the natural barriers in your airways and lungs to infections, dampens down your immunity and affects your breathing and circulation in a way that makes you vulnerable to severe illness and complications of infection.</a:t>
            </a:r>
          </a:p>
          <a:p>
            <a:endParaRPr lang="en-IE" sz="1800" i="1" dirty="0"/>
          </a:p>
          <a:p>
            <a:r>
              <a:rPr lang="en-IE" sz="1800" i="1" dirty="0"/>
              <a:t>COVID-19 is a new disease and we are learning a lot about its effects.  Even at this early stage, available evidence points to smoking as a key factor leading to increased severity of disease and death in hospitalized COVID-19 patients. This is in addition to the already well-established and significant health risks of smoking. </a:t>
            </a:r>
            <a:r>
              <a:rPr lang="en-IE" sz="1800" i="1" dirty="0" smtClean="0"/>
              <a:t>There </a:t>
            </a:r>
            <a:r>
              <a:rPr lang="en-IE" sz="1800" i="1" dirty="0"/>
              <a:t>is always good reason for people who smoke to quit, but there is no doubt that COVID-19 means this is now more important than </a:t>
            </a:r>
            <a:r>
              <a:rPr lang="en-IE" sz="1800" i="1" dirty="0" smtClean="0"/>
              <a:t>ever’</a:t>
            </a:r>
          </a:p>
          <a:p>
            <a:endParaRPr lang="en-IE" sz="1800" i="1" dirty="0">
              <a:cs typeface="Arial" panose="020B0604020202020204" pitchFamily="34" charset="0"/>
            </a:endParaRPr>
          </a:p>
          <a:p>
            <a:r>
              <a:rPr lang="en-IE" sz="1800" dirty="0"/>
              <a:t>While the majority of smokers in Ireland are between the ages of 24- </a:t>
            </a:r>
            <a:r>
              <a:rPr lang="en-IE" sz="1800" dirty="0" smtClean="0"/>
              <a:t>35, the Quit services are </a:t>
            </a:r>
            <a:r>
              <a:rPr lang="en-IE" sz="1800" dirty="0"/>
              <a:t>open to everyone and there are health benefits to quitting at any </a:t>
            </a:r>
            <a:r>
              <a:rPr lang="en-IE" sz="1800" dirty="0" smtClean="0"/>
              <a:t>age. For instance, </a:t>
            </a:r>
            <a:r>
              <a:rPr lang="en-IE" sz="1800" dirty="0"/>
              <a:t>if you have smoked two packs of cigarettes a day for 40 </a:t>
            </a:r>
            <a:r>
              <a:rPr lang="en-IE" sz="1800" dirty="0" smtClean="0"/>
              <a:t>years, you </a:t>
            </a:r>
            <a:r>
              <a:rPr lang="en-IE" sz="1800" dirty="0"/>
              <a:t>can quit with the right support. It doesn’t matter how old you are or how long </a:t>
            </a:r>
            <a:r>
              <a:rPr lang="en-IE" sz="1800" dirty="0" smtClean="0"/>
              <a:t>you have </a:t>
            </a:r>
            <a:r>
              <a:rPr lang="en-IE" sz="1800" dirty="0"/>
              <a:t>been smoking, quitting smoking at any time greatly improves your health. When you quit, you are likely to add years to your life, breathe more easily, have more energy, and save money</a:t>
            </a:r>
            <a:endParaRPr lang="en-IE" sz="1800" i="1" dirty="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365741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44362" y="688991"/>
            <a:ext cx="2864887" cy="369332"/>
          </a:xfrm>
          <a:prstGeom prst="rect">
            <a:avLst/>
          </a:prstGeom>
          <a:noFill/>
        </p:spPr>
        <p:txBody>
          <a:bodyPr wrap="none" rtlCol="0">
            <a:spAutoFit/>
          </a:bodyPr>
          <a:lstStyle/>
          <a:p>
            <a:r>
              <a:rPr lang="en-US" sz="1800" b="1" dirty="0">
                <a:solidFill>
                  <a:srgbClr val="FF0000"/>
                </a:solidFill>
              </a:rPr>
              <a:t>Social media messaging</a:t>
            </a:r>
          </a:p>
        </p:txBody>
      </p:sp>
      <p:sp>
        <p:nvSpPr>
          <p:cNvPr id="15" name="Rectangle 14">
            <a:extLst>
              <a:ext uri="{FF2B5EF4-FFF2-40B4-BE49-F238E27FC236}">
                <a16:creationId xmlns:a16="http://schemas.microsoft.com/office/drawing/2014/main" xmlns="" id="{82ECD213-1277-4C55-98B5-7ECB01B9EEDE}"/>
              </a:ext>
            </a:extLst>
          </p:cNvPr>
          <p:cNvSpPr/>
          <p:nvPr/>
        </p:nvSpPr>
        <p:spPr>
          <a:xfrm>
            <a:off x="239624" y="6059118"/>
            <a:ext cx="2958353" cy="307777"/>
          </a:xfrm>
          <a:prstGeom prst="rect">
            <a:avLst/>
          </a:prstGeom>
        </p:spPr>
        <p:txBody>
          <a:bodyPr wrap="square" lIns="0">
            <a:spAutoFit/>
          </a:bodyPr>
          <a:lstStyle/>
          <a:p>
            <a:endParaRPr lang="en-IE" sz="1400" dirty="0"/>
          </a:p>
        </p:txBody>
      </p:sp>
      <p:sp>
        <p:nvSpPr>
          <p:cNvPr id="9" name="Rectangle 8"/>
          <p:cNvSpPr/>
          <p:nvPr/>
        </p:nvSpPr>
        <p:spPr>
          <a:xfrm>
            <a:off x="-3717775" y="1909364"/>
            <a:ext cx="3429000" cy="523220"/>
          </a:xfrm>
          <a:prstGeom prst="rect">
            <a:avLst/>
          </a:prstGeom>
        </p:spPr>
        <p:txBody>
          <a:bodyPr>
            <a:spAutoFit/>
          </a:bodyPr>
          <a:lstStyle/>
          <a:p>
            <a:endParaRPr lang="en-IE" sz="1400" dirty="0" smtClean="0"/>
          </a:p>
          <a:p>
            <a:endParaRPr lang="en-IE" sz="1400" dirty="0"/>
          </a:p>
        </p:txBody>
      </p:sp>
      <p:graphicFrame>
        <p:nvGraphicFramePr>
          <p:cNvPr id="12" name="Table 11"/>
          <p:cNvGraphicFramePr>
            <a:graphicFrameLocks noGrp="1"/>
          </p:cNvGraphicFramePr>
          <p:nvPr>
            <p:extLst>
              <p:ext uri="{D42A27DB-BD31-4B8C-83A1-F6EECF244321}">
                <p14:modId xmlns:p14="http://schemas.microsoft.com/office/powerpoint/2010/main" val="1344549035"/>
              </p:ext>
            </p:extLst>
          </p:nvPr>
        </p:nvGraphicFramePr>
        <p:xfrm>
          <a:off x="469830" y="1264700"/>
          <a:ext cx="5989587" cy="5701284"/>
        </p:xfrm>
        <a:graphic>
          <a:graphicData uri="http://schemas.openxmlformats.org/drawingml/2006/table">
            <a:tbl>
              <a:tblPr firstRow="1" bandRow="1">
                <a:tableStyleId>{2D5ABB26-0587-4C30-8999-92F81FD0307C}</a:tableStyleId>
              </a:tblPr>
              <a:tblGrid>
                <a:gridCol w="3495757">
                  <a:extLst>
                    <a:ext uri="{9D8B030D-6E8A-4147-A177-3AD203B41FA5}">
                      <a16:colId xmlns:a16="http://schemas.microsoft.com/office/drawing/2014/main" xmlns="" val="1810185091"/>
                    </a:ext>
                  </a:extLst>
                </a:gridCol>
                <a:gridCol w="2493830">
                  <a:extLst>
                    <a:ext uri="{9D8B030D-6E8A-4147-A177-3AD203B41FA5}">
                      <a16:colId xmlns:a16="http://schemas.microsoft.com/office/drawing/2014/main" xmlns="" val="3096850668"/>
                    </a:ext>
                  </a:extLst>
                </a:gridCol>
              </a:tblGrid>
              <a:tr h="219314">
                <a:tc>
                  <a:txBody>
                    <a:bodyPr/>
                    <a:lstStyle/>
                    <a:p>
                      <a:r>
                        <a:rPr lang="en-IE" sz="1400" b="1" dirty="0" smtClean="0">
                          <a:solidFill>
                            <a:srgbClr val="FF0000"/>
                          </a:solidFill>
                          <a:latin typeface="+mn-lt"/>
                          <a:cs typeface="Arial" panose="020B0604020202020204" pitchFamily="34" charset="0"/>
                        </a:rPr>
                        <a:t>Key message</a:t>
                      </a:r>
                      <a:endParaRPr lang="en-IE" sz="1400" b="1"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400" b="1" dirty="0" smtClean="0">
                          <a:solidFill>
                            <a:srgbClr val="FF0000"/>
                          </a:solidFill>
                          <a:latin typeface="+mn-lt"/>
                          <a:cs typeface="Arial" panose="020B0604020202020204" pitchFamily="34" charset="0"/>
                        </a:rPr>
                        <a:t>URL Links</a:t>
                      </a:r>
                      <a:endParaRPr lang="en-IE" sz="1400" b="1"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9975930"/>
                  </a:ext>
                </a:extLst>
              </a:tr>
              <a:tr h="608097">
                <a:tc>
                  <a:txBody>
                    <a:bodyPr/>
                    <a:lstStyle/>
                    <a:p>
                      <a:r>
                        <a:rPr lang="en-IE" sz="1400" dirty="0" smtClean="0">
                          <a:latin typeface="+mn-lt"/>
                        </a:rPr>
                        <a:t>Stop smoking for 28 days and you're </a:t>
                      </a:r>
                    </a:p>
                    <a:p>
                      <a:r>
                        <a:rPr lang="en-IE" sz="1400" dirty="0" smtClean="0">
                          <a:latin typeface="+mn-lt"/>
                        </a:rPr>
                        <a:t>five times more likely to quit for good. </a:t>
                      </a:r>
                    </a:p>
                    <a:p>
                      <a:r>
                        <a:rPr lang="en-IE" sz="1400" dirty="0" smtClean="0">
                          <a:latin typeface="+mn-lt"/>
                        </a:rPr>
                        <a:t>Make your</a:t>
                      </a:r>
                      <a:r>
                        <a:rPr lang="en-IE" sz="1400" baseline="0" dirty="0" smtClean="0">
                          <a:latin typeface="+mn-lt"/>
                        </a:rPr>
                        <a:t> next stop your last stop and </a:t>
                      </a:r>
                      <a:r>
                        <a:rPr lang="en-IE" sz="1400" dirty="0" smtClean="0">
                          <a:latin typeface="+mn-lt"/>
                        </a:rPr>
                        <a:t>visit quit.ie. #</a:t>
                      </a:r>
                      <a:r>
                        <a:rPr lang="en-IE" sz="1400" dirty="0" err="1" smtClean="0">
                          <a:latin typeface="+mn-lt"/>
                        </a:rPr>
                        <a:t>TheLastStop</a:t>
                      </a:r>
                      <a:r>
                        <a:rPr lang="en-IE" sz="1400" dirty="0" smtClean="0">
                          <a:latin typeface="+mn-lt"/>
                        </a:rPr>
                        <a:t> </a:t>
                      </a:r>
                    </a:p>
                    <a:p>
                      <a:r>
                        <a:rPr lang="en-IE" sz="1400" dirty="0" smtClean="0">
                          <a:latin typeface="+mn-lt"/>
                        </a:rPr>
                        <a:t> #</a:t>
                      </a:r>
                      <a:r>
                        <a:rPr lang="en-IE" sz="1400" dirty="0" err="1" smtClean="0">
                          <a:latin typeface="+mn-lt"/>
                        </a:rPr>
                        <a:t>QuitandWin</a:t>
                      </a:r>
                      <a:endParaRPr lang="en-IE" sz="1400" dirty="0" smtClean="0">
                        <a:latin typeface="+mn-lt"/>
                      </a:endParaRPr>
                    </a:p>
                    <a:p>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latin typeface="+mn-lt"/>
                        </a:rPr>
                        <a:t>Link</a:t>
                      </a:r>
                      <a:r>
                        <a:rPr lang="en-IE" sz="1400" baseline="0" dirty="0" smtClean="0">
                          <a:latin typeface="+mn-lt"/>
                        </a:rPr>
                        <a:t> to 30 second TV ad on YouTube:</a:t>
                      </a:r>
                      <a:endParaRPr lang="en-IE" sz="1400" baseline="0" dirty="0" smtClean="0">
                        <a:latin typeface="+mn-lt"/>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dirty="0" smtClean="0">
                        <a:latin typeface="+mn-lt"/>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latin typeface="+mn-lt"/>
                          <a:cs typeface="Arial" panose="020B0604020202020204" pitchFamily="34" charset="0"/>
                          <a:hlinkClick r:id="rId4"/>
                        </a:rPr>
                        <a:t>https://www.youtube.com/watch?v=7cwWvPnhlHQ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56141239"/>
                  </a:ext>
                </a:extLst>
              </a:tr>
              <a:tr h="498440">
                <a:tc>
                  <a:txBody>
                    <a:bodyPr/>
                    <a:lstStyle/>
                    <a:p>
                      <a:r>
                        <a:rPr lang="en-IE" sz="1400" kern="1200" dirty="0" smtClean="0">
                          <a:solidFill>
                            <a:schemeClr val="tx1"/>
                          </a:solidFill>
                          <a:latin typeface="+mn-lt"/>
                          <a:ea typeface="+mn-ea"/>
                          <a:cs typeface="Arial" panose="020B0604020202020204" pitchFamily="34" charset="0"/>
                        </a:rPr>
                        <a:t>Check in with </a:t>
                      </a:r>
                      <a:r>
                        <a:rPr lang="en-IE" sz="1400" kern="1200" baseline="0" dirty="0" smtClean="0">
                          <a:solidFill>
                            <a:schemeClr val="tx1"/>
                          </a:solidFill>
                          <a:latin typeface="+mn-lt"/>
                          <a:ea typeface="+mn-ea"/>
                          <a:cs typeface="Arial" panose="020B0604020202020204" pitchFamily="34" charset="0"/>
                        </a:rPr>
                        <a:t> the HSE Quit Leaders taking up the 28 day no smoking challenge this March</a:t>
                      </a:r>
                    </a:p>
                    <a:p>
                      <a:r>
                        <a:rPr lang="en-IE" sz="1400" dirty="0" smtClean="0">
                          <a:latin typeface="+mn-lt"/>
                        </a:rPr>
                        <a:t>#</a:t>
                      </a:r>
                      <a:r>
                        <a:rPr lang="en-IE" sz="1400" dirty="0" err="1" smtClean="0">
                          <a:latin typeface="+mn-lt"/>
                        </a:rPr>
                        <a:t>TheLastStop</a:t>
                      </a:r>
                      <a:r>
                        <a:rPr lang="en-IE" sz="1400" dirty="0" smtClean="0">
                          <a:latin typeface="+mn-lt"/>
                        </a:rPr>
                        <a:t> </a:t>
                      </a:r>
                    </a:p>
                    <a:p>
                      <a:r>
                        <a:rPr lang="en-IE" sz="1400" dirty="0" smtClean="0">
                          <a:latin typeface="+mn-lt"/>
                        </a:rPr>
                        <a:t> #</a:t>
                      </a:r>
                      <a:r>
                        <a:rPr lang="en-IE" sz="1400" dirty="0" err="1" smtClean="0">
                          <a:latin typeface="+mn-lt"/>
                        </a:rPr>
                        <a:t>QuitandWin</a:t>
                      </a:r>
                      <a:endParaRPr lang="en-IE" sz="1400" dirty="0" smtClean="0">
                        <a:latin typeface="+mn-lt"/>
                      </a:endParaRPr>
                    </a:p>
                    <a:p>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latin typeface="+mn-lt"/>
                          <a:cs typeface="Arial" panose="020B0604020202020204" pitchFamily="34" charset="0"/>
                        </a:rPr>
                        <a:t>Link all videos on YouTube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351" b="0" i="0" u="none" strike="noStrike" kern="1200" dirty="0" smtClean="0">
                          <a:solidFill>
                            <a:schemeClr val="tx1"/>
                          </a:solidFill>
                          <a:effectLst/>
                          <a:latin typeface="+mn-lt"/>
                          <a:ea typeface="+mn-ea"/>
                          <a:cs typeface="+mn-cs"/>
                          <a:hlinkClick r:id="rId5"/>
                        </a:rPr>
                        <a:t>https://bit.ly/3bPXyHn</a:t>
                      </a:r>
                      <a:endParaRPr lang="en-IE" sz="1400" dirty="0" smtClean="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7193994"/>
                  </a:ext>
                </a:extLst>
              </a:tr>
              <a:tr h="608097">
                <a:tc>
                  <a:txBody>
                    <a:bodyPr/>
                    <a:lstStyle/>
                    <a:p>
                      <a:r>
                        <a:rPr lang="en-IE" sz="1351" b="0" i="0" kern="1200" dirty="0" smtClean="0">
                          <a:solidFill>
                            <a:schemeClr val="tx1"/>
                          </a:solidFill>
                          <a:effectLst/>
                          <a:latin typeface="+mn-lt"/>
                          <a:ea typeface="+mn-ea"/>
                          <a:cs typeface="+mn-cs"/>
                        </a:rPr>
                        <a:t>This year we're making March #</a:t>
                      </a:r>
                      <a:r>
                        <a:rPr lang="en-IE" sz="1351" b="0" i="0" kern="1200" dirty="0" err="1" smtClean="0">
                          <a:solidFill>
                            <a:schemeClr val="tx1"/>
                          </a:solidFill>
                          <a:effectLst/>
                          <a:latin typeface="+mn-lt"/>
                          <a:ea typeface="+mn-ea"/>
                          <a:cs typeface="+mn-cs"/>
                        </a:rPr>
                        <a:t>TheLastStop</a:t>
                      </a:r>
                      <a:r>
                        <a:rPr lang="en-IE" sz="1351" b="0" i="0" kern="1200" dirty="0" smtClean="0">
                          <a:solidFill>
                            <a:schemeClr val="tx1"/>
                          </a:solidFill>
                          <a:effectLst/>
                          <a:latin typeface="+mn-lt"/>
                          <a:ea typeface="+mn-ea"/>
                          <a:cs typeface="+mn-cs"/>
                        </a:rPr>
                        <a:t> and calling all smokers to start your journey to quit this month. Contact the Quit Line on </a:t>
                      </a:r>
                      <a:r>
                        <a:rPr lang="en-IE" sz="1351" b="0" i="0" kern="1200" dirty="0" err="1" smtClean="0">
                          <a:solidFill>
                            <a:schemeClr val="tx1"/>
                          </a:solidFill>
                          <a:effectLst/>
                          <a:latin typeface="+mn-lt"/>
                          <a:ea typeface="+mn-ea"/>
                          <a:cs typeface="+mn-cs"/>
                        </a:rPr>
                        <a:t>freephone</a:t>
                      </a:r>
                      <a:r>
                        <a:rPr lang="en-IE" sz="1351" b="0" i="0" kern="1200" dirty="0" smtClean="0">
                          <a:solidFill>
                            <a:schemeClr val="tx1"/>
                          </a:solidFill>
                          <a:effectLst/>
                          <a:latin typeface="+mn-lt"/>
                          <a:ea typeface="+mn-ea"/>
                          <a:cs typeface="+mn-cs"/>
                        </a:rPr>
                        <a:t> 1800 201 203 and double your chances of success — let's do this! 💪🏿💪🏼💪🏾     You can do this. We're here to help. #</a:t>
                      </a:r>
                      <a:r>
                        <a:rPr lang="en-IE" sz="1351" b="0" i="0" kern="1200" dirty="0" err="1" smtClean="0">
                          <a:solidFill>
                            <a:schemeClr val="tx1"/>
                          </a:solidFill>
                          <a:effectLst/>
                          <a:latin typeface="+mn-lt"/>
                          <a:ea typeface="+mn-ea"/>
                          <a:cs typeface="+mn-cs"/>
                        </a:rPr>
                        <a:t>QuittingisWinning</a:t>
                      </a:r>
                      <a:r>
                        <a:rPr lang="en-IE" sz="1351" b="0" i="0" kern="1200" dirty="0" smtClean="0">
                          <a:solidFill>
                            <a:schemeClr val="tx1"/>
                          </a:solidFill>
                          <a:effectLst/>
                          <a:latin typeface="+mn-lt"/>
                          <a:ea typeface="+mn-ea"/>
                          <a:cs typeface="+mn-cs"/>
                        </a:rPr>
                        <a:t> </a:t>
                      </a:r>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latin typeface="+mn-lt"/>
                          <a:cs typeface="Arial" panose="020B0604020202020204" pitchFamily="34" charset="0"/>
                          <a:hlinkClick r:id="rId4"/>
                        </a:rPr>
                        <a:t>http://www.quit.ie</a:t>
                      </a:r>
                      <a:r>
                        <a:rPr lang="en-IE" sz="1400" baseline="0" dirty="0" smtClean="0">
                          <a:latin typeface="+mn-lt"/>
                          <a:cs typeface="Arial" panose="020B0604020202020204" pitchFamily="34" charset="0"/>
                        </a:rPr>
                        <a:t> </a:t>
                      </a:r>
                      <a:r>
                        <a:rPr lang="en-IE" sz="1400" dirty="0" smtClean="0">
                          <a:latin typeface="+mn-lt"/>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071421"/>
                  </a:ext>
                </a:extLst>
              </a:tr>
              <a:tr h="279127">
                <a:tc>
                  <a:txBody>
                    <a:bodyPr/>
                    <a:lstStyle/>
                    <a:p>
                      <a:r>
                        <a:rPr lang="en-IE" sz="1351" b="0" i="0" kern="1200" dirty="0" smtClean="0">
                          <a:solidFill>
                            <a:schemeClr val="tx1"/>
                          </a:solidFill>
                          <a:effectLst/>
                          <a:latin typeface="+mn-lt"/>
                          <a:ea typeface="+mn-ea"/>
                          <a:cs typeface="+mn-cs"/>
                        </a:rPr>
                        <a:t>Join #</a:t>
                      </a:r>
                      <a:r>
                        <a:rPr lang="en-IE" sz="1351" b="0" i="0" kern="1200" dirty="0" err="1" smtClean="0">
                          <a:solidFill>
                            <a:schemeClr val="tx1"/>
                          </a:solidFill>
                          <a:effectLst/>
                          <a:latin typeface="+mn-lt"/>
                          <a:ea typeface="+mn-ea"/>
                          <a:cs typeface="+mn-cs"/>
                        </a:rPr>
                        <a:t>TheLastStop</a:t>
                      </a:r>
                      <a:r>
                        <a:rPr lang="en-IE" sz="1351" b="0" i="0" kern="1200" dirty="0" smtClean="0">
                          <a:solidFill>
                            <a:schemeClr val="tx1"/>
                          </a:solidFill>
                          <a:effectLst/>
                          <a:latin typeface="+mn-lt"/>
                          <a:ea typeface="+mn-ea"/>
                          <a:cs typeface="+mn-cs"/>
                        </a:rPr>
                        <a:t> anytime by signing up to a free Quit Plan below or </a:t>
                      </a:r>
                      <a:r>
                        <a:rPr lang="en-IE" sz="1351" b="0" i="0" kern="1200" dirty="0" err="1" smtClean="0">
                          <a:solidFill>
                            <a:schemeClr val="tx1"/>
                          </a:solidFill>
                          <a:effectLst/>
                          <a:latin typeface="+mn-lt"/>
                          <a:ea typeface="+mn-ea"/>
                          <a:cs typeface="+mn-cs"/>
                        </a:rPr>
                        <a:t>freephone</a:t>
                      </a:r>
                      <a:r>
                        <a:rPr lang="en-IE" sz="1351" b="0" i="0" kern="1200" dirty="0" smtClean="0">
                          <a:solidFill>
                            <a:schemeClr val="tx1"/>
                          </a:solidFill>
                          <a:effectLst/>
                          <a:latin typeface="+mn-lt"/>
                          <a:ea typeface="+mn-ea"/>
                          <a:cs typeface="+mn-cs"/>
                        </a:rPr>
                        <a:t> the </a:t>
                      </a:r>
                      <a:r>
                        <a:rPr lang="en-IE" sz="1351" b="0" i="0" kern="1200" dirty="0" err="1" smtClean="0">
                          <a:solidFill>
                            <a:schemeClr val="tx1"/>
                          </a:solidFill>
                          <a:effectLst/>
                          <a:latin typeface="+mn-lt"/>
                          <a:ea typeface="+mn-ea"/>
                          <a:cs typeface="+mn-cs"/>
                        </a:rPr>
                        <a:t>Quitline</a:t>
                      </a:r>
                      <a:r>
                        <a:rPr lang="en-IE" sz="1351" b="0" i="0" kern="1200" dirty="0" smtClean="0">
                          <a:solidFill>
                            <a:schemeClr val="tx1"/>
                          </a:solidFill>
                          <a:effectLst/>
                          <a:latin typeface="+mn-lt"/>
                          <a:ea typeface="+mn-ea"/>
                          <a:cs typeface="+mn-cs"/>
                        </a:rPr>
                        <a:t> on 1800 201 203 for free tips and support.</a:t>
                      </a:r>
                      <a:endParaRPr lang="en-IE" sz="1400" kern="120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smtClean="0">
                          <a:latin typeface="+mn-lt"/>
                          <a:cs typeface="Arial" panose="020B0604020202020204" pitchFamily="34" charset="0"/>
                          <a:hlinkClick r:id="rId6"/>
                        </a:rPr>
                        <a:t>https://www.quit.ie</a:t>
                      </a:r>
                      <a:r>
                        <a:rPr lang="en-IE" sz="1400" dirty="0" smtClean="0">
                          <a:latin typeface="+mn-lt"/>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317981"/>
                  </a:ext>
                </a:extLst>
              </a:tr>
            </a:tbl>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201456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574673"/>
            <a:ext cx="3906982" cy="2308324"/>
          </a:xfrm>
          <a:prstGeom prst="rect">
            <a:avLst/>
          </a:prstGeom>
          <a:noFill/>
        </p:spPr>
        <p:txBody>
          <a:bodyPr wrap="square" rtlCol="0">
            <a:spAutoFit/>
          </a:bodyPr>
          <a:lstStyle/>
          <a:p>
            <a:r>
              <a:rPr lang="en-US" sz="1800" b="1" dirty="0" smtClean="0">
                <a:solidFill>
                  <a:srgbClr val="FF0000"/>
                </a:solidFill>
                <a:latin typeface="Arial" panose="020B0604020202020204" pitchFamily="34" charset="0"/>
              </a:rPr>
              <a:t>Images for social media</a:t>
            </a:r>
          </a:p>
          <a:p>
            <a:r>
              <a:rPr lang="en-IE" sz="1800" dirty="0"/>
              <a:t>Twitter: </a:t>
            </a:r>
            <a:r>
              <a:rPr lang="en-IE" sz="1800" u="sng" dirty="0"/>
              <a:t>@</a:t>
            </a:r>
            <a:r>
              <a:rPr lang="en-IE" sz="1800" u="sng" dirty="0" err="1"/>
              <a:t>HSEQuitTeam</a:t>
            </a:r>
            <a:r>
              <a:rPr lang="en-IE" sz="1800" u="sng" dirty="0"/>
              <a:t> </a:t>
            </a:r>
            <a:r>
              <a:rPr lang="en-IE" sz="1800" dirty="0"/>
              <a:t>		</a:t>
            </a:r>
          </a:p>
          <a:p>
            <a:r>
              <a:rPr lang="en-IE" sz="1800" dirty="0"/>
              <a:t>Facebook: </a:t>
            </a:r>
            <a:r>
              <a:rPr lang="en-IE" sz="1800" dirty="0">
                <a:hlinkClick r:id="rId2"/>
              </a:rPr>
              <a:t>https://www.facebook.com/HSEquit/</a:t>
            </a:r>
            <a:endParaRPr lang="en-IE" sz="1800" dirty="0"/>
          </a:p>
          <a:p>
            <a:r>
              <a:rPr lang="en-IE" sz="1800" dirty="0"/>
              <a:t>Instagram: </a:t>
            </a:r>
            <a:r>
              <a:rPr lang="en-IE" sz="1800" dirty="0" err="1"/>
              <a:t>hse_quit</a:t>
            </a:r>
            <a:endParaRPr lang="en-IE" sz="1800" dirty="0"/>
          </a:p>
          <a:p>
            <a:r>
              <a:rPr lang="en-IE" sz="1800" dirty="0"/>
              <a:t>Hashtag: #</a:t>
            </a:r>
            <a:r>
              <a:rPr lang="en-IE" sz="1800" dirty="0" err="1"/>
              <a:t>QuitandWin</a:t>
            </a:r>
            <a:r>
              <a:rPr lang="en-IE" sz="1800" dirty="0"/>
              <a:t> #</a:t>
            </a:r>
            <a:r>
              <a:rPr lang="en-IE" sz="1800" dirty="0" err="1"/>
              <a:t>TheLastStop</a:t>
            </a:r>
            <a:endParaRPr lang="en-IE" sz="1800" dirty="0"/>
          </a:p>
          <a:p>
            <a:r>
              <a:rPr lang="en-US" sz="1800" b="1" dirty="0" smtClean="0">
                <a:solidFill>
                  <a:srgbClr val="FF0000"/>
                </a:solidFill>
                <a:latin typeface="Arial" panose="020B0604020202020204" pitchFamily="34" charset="0"/>
              </a:rPr>
              <a:t> </a:t>
            </a:r>
            <a:endParaRPr lang="en-US" sz="1800" b="1" dirty="0">
              <a:solidFill>
                <a:srgbClr val="FF0000"/>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233" y="3354183"/>
            <a:ext cx="2701638" cy="27016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233" y="6175519"/>
            <a:ext cx="2718260" cy="27182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00" y="5816372"/>
            <a:ext cx="2890112" cy="289011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0233" y="540328"/>
            <a:ext cx="2685010" cy="268501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908" y="2709949"/>
            <a:ext cx="2876204" cy="287620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29606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306287" y="5827724"/>
            <a:ext cx="2813591" cy="646331"/>
          </a:xfrm>
          <a:prstGeom prst="rect">
            <a:avLst/>
          </a:prstGeom>
          <a:noFill/>
        </p:spPr>
        <p:txBody>
          <a:bodyPr wrap="none" rtlCol="0">
            <a:spAutoFit/>
          </a:bodyPr>
          <a:lstStyle/>
          <a:p>
            <a:endParaRPr lang="en-US" sz="1800" b="1" dirty="0" smtClean="0">
              <a:solidFill>
                <a:srgbClr val="FF0000"/>
              </a:solidFill>
              <a:latin typeface="Arial" panose="020B0604020202020204" pitchFamily="34" charset="0"/>
            </a:endParaRPr>
          </a:p>
          <a:p>
            <a:r>
              <a:rPr lang="en-US" sz="1800" b="1" dirty="0" smtClean="0">
                <a:solidFill>
                  <a:srgbClr val="FF0000"/>
                </a:solidFill>
                <a:latin typeface="Arial" panose="020B0604020202020204" pitchFamily="34" charset="0"/>
              </a:rPr>
              <a:t>HSE </a:t>
            </a:r>
            <a:r>
              <a:rPr lang="en-US" sz="1800" b="1" dirty="0">
                <a:solidFill>
                  <a:srgbClr val="FF0000"/>
                </a:solidFill>
                <a:latin typeface="Arial" panose="020B0604020202020204" pitchFamily="34" charset="0"/>
              </a:rPr>
              <a:t>campaign contacts</a:t>
            </a:r>
          </a:p>
        </p:txBody>
      </p:sp>
      <p:sp>
        <p:nvSpPr>
          <p:cNvPr id="16" name="Rectangle 15">
            <a:extLst>
              <a:ext uri="{FF2B5EF4-FFF2-40B4-BE49-F238E27FC236}">
                <a16:creationId xmlns:a16="http://schemas.microsoft.com/office/drawing/2014/main" xmlns="" id="{82ECD213-1277-4C55-98B5-7ECB01B9EEDE}"/>
              </a:ext>
            </a:extLst>
          </p:cNvPr>
          <p:cNvSpPr/>
          <p:nvPr/>
        </p:nvSpPr>
        <p:spPr>
          <a:xfrm>
            <a:off x="306287" y="6758887"/>
            <a:ext cx="6551713" cy="1815882"/>
          </a:xfrm>
          <a:prstGeom prst="rect">
            <a:avLst/>
          </a:prstGeom>
        </p:spPr>
        <p:txBody>
          <a:bodyPr wrap="square" lIns="0">
            <a:spAutoFit/>
          </a:bodyPr>
          <a:lstStyle/>
          <a:p>
            <a:pPr lvl="0"/>
            <a:r>
              <a:rPr lang="en-IE" sz="1600" dirty="0"/>
              <a:t>Campaign Manager – </a:t>
            </a:r>
            <a:r>
              <a:rPr lang="en-IE" sz="1600" dirty="0" smtClean="0"/>
              <a:t>Darina Carr </a:t>
            </a:r>
            <a:r>
              <a:rPr lang="en-IE" sz="1600" u="sng" dirty="0" smtClean="0"/>
              <a:t>darina.carr@hse.ie</a:t>
            </a:r>
            <a:endParaRPr lang="en-IE" sz="1600" dirty="0"/>
          </a:p>
          <a:p>
            <a:pPr lvl="0"/>
            <a:endParaRPr lang="en-IE" sz="1600" dirty="0"/>
          </a:p>
          <a:p>
            <a:r>
              <a:rPr lang="en-IE" sz="1600" dirty="0"/>
              <a:t>Campaign Director – </a:t>
            </a:r>
            <a:r>
              <a:rPr lang="en-IE" sz="1600" dirty="0" smtClean="0"/>
              <a:t>Aghna Harte </a:t>
            </a:r>
            <a:r>
              <a:rPr lang="en-IE" sz="1600" u="sng" dirty="0" smtClean="0"/>
              <a:t>Aghna.Harte@hse.ie</a:t>
            </a:r>
            <a:endParaRPr lang="en-IE" sz="1600" dirty="0"/>
          </a:p>
          <a:p>
            <a:pPr lvl="0"/>
            <a:endParaRPr lang="en-IE" sz="1600" dirty="0"/>
          </a:p>
          <a:p>
            <a:pPr lvl="0"/>
            <a:r>
              <a:rPr lang="en-IE" sz="1600" dirty="0"/>
              <a:t>Press queries – </a:t>
            </a:r>
            <a:r>
              <a:rPr lang="en-IE" sz="1600" u="sng" dirty="0">
                <a:hlinkClick r:id="rId2"/>
              </a:rPr>
              <a:t>press@hse.ie</a:t>
            </a:r>
            <a:r>
              <a:rPr lang="en-IE" sz="1600" dirty="0"/>
              <a:t> </a:t>
            </a:r>
            <a:endParaRPr lang="en-IE" sz="1600" dirty="0" smtClean="0"/>
          </a:p>
          <a:p>
            <a:pPr lvl="0"/>
            <a:endParaRPr lang="en-IE" sz="1600" dirty="0"/>
          </a:p>
          <a:p>
            <a:pPr lvl="0"/>
            <a:r>
              <a:rPr lang="en-IE" sz="1600" dirty="0" smtClean="0"/>
              <a:t>Social </a:t>
            </a:r>
            <a:r>
              <a:rPr lang="en-IE" sz="1600" dirty="0"/>
              <a:t>Media Executive- </a:t>
            </a:r>
            <a:r>
              <a:rPr lang="en-IE" sz="1600" dirty="0" smtClean="0"/>
              <a:t> Thomas Fitzpatrick </a:t>
            </a:r>
            <a:r>
              <a:rPr lang="en-IE" sz="1600" dirty="0" smtClean="0">
                <a:hlinkClick r:id="rId3"/>
              </a:rPr>
              <a:t>thomas.fitzpatrick@hse.ie</a:t>
            </a:r>
            <a:r>
              <a:rPr lang="en-IE" sz="1600" dirty="0" smtClean="0"/>
              <a:t> </a:t>
            </a:r>
            <a:endParaRPr lang="en-IE" sz="1600" dirty="0"/>
          </a:p>
        </p:txBody>
      </p:sp>
      <p:sp>
        <p:nvSpPr>
          <p:cNvPr id="2" name="TextBox 1"/>
          <p:cNvSpPr txBox="1"/>
          <p:nvPr/>
        </p:nvSpPr>
        <p:spPr>
          <a:xfrm>
            <a:off x="306288" y="1014152"/>
            <a:ext cx="6310644" cy="4944687"/>
          </a:xfrm>
          <a:prstGeom prst="rect">
            <a:avLst/>
          </a:prstGeom>
          <a:noFill/>
        </p:spPr>
        <p:txBody>
          <a:bodyPr wrap="square" rtlCol="0">
            <a:spAutoFit/>
          </a:bodyPr>
          <a:lstStyle/>
          <a:p>
            <a:r>
              <a:rPr lang="en-IE" sz="1800" dirty="0"/>
              <a:t>We really welcome your support in sharing our messages by posting content, tweeting or retweeting and engaging on your social media platforms. </a:t>
            </a:r>
          </a:p>
          <a:p>
            <a:endParaRPr lang="en-IE" sz="1800" dirty="0"/>
          </a:p>
          <a:p>
            <a:r>
              <a:rPr lang="en-IE" sz="1800" dirty="0"/>
              <a:t>If you are sharing the campaign messages, make sure you tag our social media accounts so that we can retweet and like your post.</a:t>
            </a:r>
          </a:p>
          <a:p>
            <a:endParaRPr lang="en-IE" sz="1800" dirty="0"/>
          </a:p>
          <a:p>
            <a:r>
              <a:rPr lang="en-IE" sz="1800" dirty="0"/>
              <a:t>We always need people who have quit to share their stories so that other people are encouraged to stop smoking. It really helps the campaign if you can share details of people who have quit and who may want to share their story or people who are planning on quitting and who might like to share their progress with others. </a:t>
            </a:r>
          </a:p>
          <a:p>
            <a:endParaRPr lang="en-IE" sz="1800" dirty="0"/>
          </a:p>
          <a:p>
            <a:r>
              <a:rPr lang="en-IE" sz="1800" dirty="0"/>
              <a:t>Thank you. </a:t>
            </a:r>
          </a:p>
          <a:p>
            <a:r>
              <a:rPr lang="en-IE" sz="1800" dirty="0"/>
              <a:t> </a:t>
            </a:r>
          </a:p>
          <a:p>
            <a:pPr algn="ctr">
              <a:lnSpc>
                <a:spcPct val="130000"/>
              </a:lnSpc>
            </a:pPr>
            <a:endParaRPr lang="en-IE" sz="800" dirty="0" err="1">
              <a:solidFill>
                <a:srgbClr val="808180"/>
              </a:solidFill>
            </a:endParaRPr>
          </a:p>
        </p:txBody>
      </p:sp>
      <p:sp>
        <p:nvSpPr>
          <p:cNvPr id="5" name="TextBox 4"/>
          <p:cNvSpPr txBox="1"/>
          <p:nvPr/>
        </p:nvSpPr>
        <p:spPr>
          <a:xfrm>
            <a:off x="306286" y="285923"/>
            <a:ext cx="2287806" cy="646331"/>
          </a:xfrm>
          <a:prstGeom prst="rect">
            <a:avLst/>
          </a:prstGeom>
          <a:noFill/>
        </p:spPr>
        <p:txBody>
          <a:bodyPr wrap="none" rtlCol="0">
            <a:spAutoFit/>
          </a:bodyPr>
          <a:lstStyle/>
          <a:p>
            <a:endParaRPr lang="en-US" sz="1800" b="1" dirty="0" smtClean="0">
              <a:solidFill>
                <a:srgbClr val="FF0000"/>
              </a:solidFill>
              <a:latin typeface="Arial" panose="020B0604020202020204" pitchFamily="34" charset="0"/>
            </a:endParaRPr>
          </a:p>
          <a:p>
            <a:r>
              <a:rPr lang="en-US" sz="1800" b="1" dirty="0" smtClean="0">
                <a:solidFill>
                  <a:srgbClr val="FF0000"/>
                </a:solidFill>
                <a:latin typeface="Arial" panose="020B0604020202020204" pitchFamily="34" charset="0"/>
              </a:rPr>
              <a:t>How can you help?</a:t>
            </a:r>
            <a:endParaRPr lang="en-US" sz="1800" b="1" dirty="0">
              <a:solidFill>
                <a:srgbClr val="FF0000"/>
              </a:solidFill>
              <a:latin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810" y="9305047"/>
            <a:ext cx="720940" cy="60095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9925" b="-1299"/>
          <a:stretch/>
        </p:blipFill>
        <p:spPr>
          <a:xfrm>
            <a:off x="6075616" y="9361745"/>
            <a:ext cx="707517" cy="448295"/>
          </a:xfrm>
          <a:prstGeom prst="rect">
            <a:avLst/>
          </a:prstGeom>
        </p:spPr>
      </p:pic>
    </p:spTree>
    <p:extLst>
      <p:ext uri="{BB962C8B-B14F-4D97-AF65-F5344CB8AC3E}">
        <p14:creationId xmlns:p14="http://schemas.microsoft.com/office/powerpoint/2010/main" val="753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SE Branded">
      <a:dk1>
        <a:srgbClr val="273339"/>
      </a:dk1>
      <a:lt1>
        <a:sysClr val="window" lastClr="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www.w3.org/XML/1998/namespace"/>
    <ds:schemaRef ds:uri="http://schemas.microsoft.com/sharepoint/v3/field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31462</TotalTime>
  <Words>1078</Words>
  <Application>Microsoft Office PowerPoint</Application>
  <PresentationFormat>A4 Paper (210x297 mm)</PresentationFormat>
  <Paragraphs>120</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Kahlil Coyle</cp:lastModifiedBy>
  <cp:revision>400</cp:revision>
  <cp:lastPrinted>2020-01-03T14:40:49Z</cp:lastPrinted>
  <dcterms:created xsi:type="dcterms:W3CDTF">2010-04-12T23:12:02Z</dcterms:created>
  <dcterms:modified xsi:type="dcterms:W3CDTF">2021-03-12T11:17:44Z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